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theme/theme2.xml" ContentType="application/vnd.openxmlformats-officedocument.theme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theme/theme3.xml" ContentType="application/vnd.openxmlformats-officedocument.theme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theme/theme4.xml" ContentType="application/vnd.openxmlformats-officedocument.theme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autoCompressPictures="0">
  <p:sldMasterIdLst>
    <p:sldMasterId id="2147483887" r:id="rId1"/>
    <p:sldMasterId id="2147483888" r:id="rId2"/>
    <p:sldMasterId id="2147483890" r:id="rId3"/>
    <p:sldMasterId id="2147483891" r:id="rId4"/>
    <p:sldMasterId id="2147483892" r:id="rId5"/>
  </p:sldMasterIdLst>
  <p:notesMasterIdLst>
    <p:notesMasterId r:id="rId40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5" r:id="rId24"/>
    <p:sldId id="274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6" r:id="rId35"/>
    <p:sldId id="285" r:id="rId36"/>
    <p:sldId id="289" r:id="rId37"/>
    <p:sldId id="290" r:id="rId38"/>
    <p:sldId id="288" r:id="rId39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pos="2880">
          <p15:clr>
            <a:srgbClr val="A4A3A4"/>
          </p15:clr>
        </p15:guide>
        <p15:guide id="2" orient="horz" pos="16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45470F37-8B12-47F0-81BC-2B07CDDA16E9}">
  <a:tblStyle styleId="{45470F37-8B12-47F0-81BC-2B07CDDA16E9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4892ADE3-4121-4F3F-8AFE-779C9AB57E45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0E1EA29B-3266-48F9-973C-6F6B3B3533FC}" styleName="Table_2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331"/>
    <p:restoredTop sz="95921"/>
  </p:normalViewPr>
  <p:slideViewPr>
    <p:cSldViewPr snapToGrid="0">
      <p:cViewPr varScale="1">
        <p:scale>
          <a:sx n="153" d="100"/>
          <a:sy n="153" d="100"/>
        </p:scale>
        <p:origin x="456" y="176"/>
      </p:cViewPr>
      <p:guideLst>
        <p:guide pos="2880"/>
        <p:guide orient="horz" pos="16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viewProps" Target="viewProps.xml"/><Relationship Id="rId7" Type="http://schemas.openxmlformats.org/officeDocument/2006/relationships/slide" Target="slides/slide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theme" Target="theme/theme1.xml"/><Relationship Id="rId8" Type="http://schemas.openxmlformats.org/officeDocument/2006/relationships/slide" Target="slides/slide3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5" name="Google Shape;1665;g55b8782c17_2_21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66" name="Google Shape;1666;g55b8782c17_2_2158:notes"/>
          <p:cNvSpPr txBox="1">
            <a:spLocks noGrp="1"/>
          </p:cNvSpPr>
          <p:nvPr>
            <p:ph type="body" idx="1"/>
          </p:nvPr>
        </p:nvSpPr>
        <p:spPr>
          <a:xfrm>
            <a:off x="399118" y="4343399"/>
            <a:ext cx="60597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600" tIns="89600" rIns="89600" bIns="896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2" name="Google Shape;1872;g55f098bfe4_9_7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73" name="Google Shape;1873;g55f098bfe4_9_7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1" name="Google Shape;1881;g55f098bfe4_9_8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82" name="Google Shape;1882;g55f098bfe4_9_867:notes"/>
          <p:cNvSpPr txBox="1">
            <a:spLocks noGrp="1"/>
          </p:cNvSpPr>
          <p:nvPr>
            <p:ph type="body" idx="1"/>
          </p:nvPr>
        </p:nvSpPr>
        <p:spPr>
          <a:xfrm>
            <a:off x="399118" y="4343399"/>
            <a:ext cx="60597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600" tIns="89600" rIns="89600" bIns="896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2" name="Google Shape;1892;g583baf2878_4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93" name="Google Shape;1893;g583baf2878_4_3:notes"/>
          <p:cNvSpPr txBox="1">
            <a:spLocks noGrp="1"/>
          </p:cNvSpPr>
          <p:nvPr>
            <p:ph type="body" idx="1"/>
          </p:nvPr>
        </p:nvSpPr>
        <p:spPr>
          <a:xfrm>
            <a:off x="399118" y="4343399"/>
            <a:ext cx="60597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600" tIns="89600" rIns="89600" bIns="896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6" name="Google Shape;2026;g5626363f6c_16_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27" name="Google Shape;2027;g5626363f6c_16_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2" name="Google Shape;2032;g55f098bfe4_9_8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33" name="Google Shape;2033;g55f098bfe4_9_8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" name="Google Shape;2037;g55b8782c17_2_8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38" name="Google Shape;2038;g55b8782c17_2_876:notes"/>
          <p:cNvSpPr txBox="1">
            <a:spLocks noGrp="1"/>
          </p:cNvSpPr>
          <p:nvPr>
            <p:ph type="body" idx="1"/>
          </p:nvPr>
        </p:nvSpPr>
        <p:spPr>
          <a:xfrm>
            <a:off x="399118" y="4343399"/>
            <a:ext cx="60597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600" tIns="89600" rIns="89600" bIns="896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7" name="Google Shape;2057;g55b8782c17_2_10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58" name="Google Shape;2058;g55b8782c17_2_1008:notes"/>
          <p:cNvSpPr txBox="1">
            <a:spLocks noGrp="1"/>
          </p:cNvSpPr>
          <p:nvPr>
            <p:ph type="body" idx="1"/>
          </p:nvPr>
        </p:nvSpPr>
        <p:spPr>
          <a:xfrm>
            <a:off x="399118" y="4343399"/>
            <a:ext cx="60597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600" tIns="89600" rIns="89600" bIns="896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7" name="Google Shape;2077;g58d026d319_4_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78" name="Google Shape;2078;g58d026d319_4_51:notes"/>
          <p:cNvSpPr txBox="1">
            <a:spLocks noGrp="1"/>
          </p:cNvSpPr>
          <p:nvPr>
            <p:ph type="body" idx="1"/>
          </p:nvPr>
        </p:nvSpPr>
        <p:spPr>
          <a:xfrm>
            <a:off x="399118" y="4343399"/>
            <a:ext cx="60597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600" tIns="89600" rIns="89600" bIns="896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7" name="Google Shape;2097;g55b8782c17_2_10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98" name="Google Shape;2098;g55b8782c17_2_1077:notes"/>
          <p:cNvSpPr txBox="1">
            <a:spLocks noGrp="1"/>
          </p:cNvSpPr>
          <p:nvPr>
            <p:ph type="body" idx="1"/>
          </p:nvPr>
        </p:nvSpPr>
        <p:spPr>
          <a:xfrm>
            <a:off x="399118" y="4343399"/>
            <a:ext cx="60597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600" tIns="89600" rIns="89600" bIns="896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8" name="Google Shape;2138;g58d026d319_4_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39" name="Google Shape;2139;g58d026d319_4_71:notes"/>
          <p:cNvSpPr txBox="1">
            <a:spLocks noGrp="1"/>
          </p:cNvSpPr>
          <p:nvPr>
            <p:ph type="body" idx="1"/>
          </p:nvPr>
        </p:nvSpPr>
        <p:spPr>
          <a:xfrm>
            <a:off x="399118" y="4343399"/>
            <a:ext cx="60597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600" tIns="89600" rIns="89600" bIns="896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1" name="Google Shape;1671;g55b8782c17_2_24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72" name="Google Shape;1672;g55b8782c17_2_2462:notes"/>
          <p:cNvSpPr txBox="1">
            <a:spLocks noGrp="1"/>
          </p:cNvSpPr>
          <p:nvPr>
            <p:ph type="body" idx="1"/>
          </p:nvPr>
        </p:nvSpPr>
        <p:spPr>
          <a:xfrm>
            <a:off x="399118" y="4343399"/>
            <a:ext cx="60597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600" tIns="89600" rIns="89600" bIns="896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7" name="Google Shape;2117;g55b8782c17_2_11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18" name="Google Shape;2118;g55b8782c17_2_1154:notes"/>
          <p:cNvSpPr txBox="1">
            <a:spLocks noGrp="1"/>
          </p:cNvSpPr>
          <p:nvPr>
            <p:ph type="body" idx="1"/>
          </p:nvPr>
        </p:nvSpPr>
        <p:spPr>
          <a:xfrm>
            <a:off x="399118" y="4343399"/>
            <a:ext cx="60597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600" tIns="89600" rIns="89600" bIns="896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8" name="Google Shape;2158;g55b8782c17_2_11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59" name="Google Shape;2159;g55b8782c17_2_1173:notes"/>
          <p:cNvSpPr txBox="1">
            <a:spLocks noGrp="1"/>
          </p:cNvSpPr>
          <p:nvPr>
            <p:ph type="body" idx="1"/>
          </p:nvPr>
        </p:nvSpPr>
        <p:spPr>
          <a:xfrm>
            <a:off x="399118" y="4343399"/>
            <a:ext cx="60597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600" tIns="89600" rIns="89600" bIns="896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4" name="Google Shape;2174;g55b8782c17_2_18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75" name="Google Shape;2175;g55b8782c17_2_1880:notes"/>
          <p:cNvSpPr txBox="1">
            <a:spLocks noGrp="1"/>
          </p:cNvSpPr>
          <p:nvPr>
            <p:ph type="body" idx="1"/>
          </p:nvPr>
        </p:nvSpPr>
        <p:spPr>
          <a:xfrm>
            <a:off x="399118" y="4343399"/>
            <a:ext cx="60597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600" tIns="89600" rIns="89600" bIns="896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4" name="Google Shape;2194;g55b8782c17_2_19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95" name="Google Shape;2195;g55b8782c17_2_1916:notes"/>
          <p:cNvSpPr txBox="1">
            <a:spLocks noGrp="1"/>
          </p:cNvSpPr>
          <p:nvPr>
            <p:ph type="body" idx="1"/>
          </p:nvPr>
        </p:nvSpPr>
        <p:spPr>
          <a:xfrm>
            <a:off x="399118" y="4343399"/>
            <a:ext cx="60597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600" tIns="89600" rIns="89600" bIns="896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4" name="Google Shape;2214;g55b8782c17_2_19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15" name="Google Shape;2215;g55b8782c17_2_1935:notes"/>
          <p:cNvSpPr txBox="1">
            <a:spLocks noGrp="1"/>
          </p:cNvSpPr>
          <p:nvPr>
            <p:ph type="body" idx="1"/>
          </p:nvPr>
        </p:nvSpPr>
        <p:spPr>
          <a:xfrm>
            <a:off x="399118" y="4343399"/>
            <a:ext cx="60597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600" tIns="89600" rIns="89600" bIns="896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4" name="Google Shape;2234;g58d026d319_4_9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35" name="Google Shape;2235;g58d026d319_4_91:notes"/>
          <p:cNvSpPr txBox="1">
            <a:spLocks noGrp="1"/>
          </p:cNvSpPr>
          <p:nvPr>
            <p:ph type="body" idx="1"/>
          </p:nvPr>
        </p:nvSpPr>
        <p:spPr>
          <a:xfrm>
            <a:off x="399118" y="4343399"/>
            <a:ext cx="60597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600" tIns="89600" rIns="89600" bIns="896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5" name="Google Shape;2255;g55b8782c17_2_198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56" name="Google Shape;2256;g55b8782c17_2_1985:notes"/>
          <p:cNvSpPr txBox="1">
            <a:spLocks noGrp="1"/>
          </p:cNvSpPr>
          <p:nvPr>
            <p:ph type="body" idx="1"/>
          </p:nvPr>
        </p:nvSpPr>
        <p:spPr>
          <a:xfrm>
            <a:off x="399118" y="4343399"/>
            <a:ext cx="60597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600" tIns="89600" rIns="89600" bIns="896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5" name="Google Shape;2275;g5626363f6c_15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76" name="Google Shape;2276;g5626363f6c_15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1" name="Google Shape;2281;g5626363f6c_10_1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82" name="Google Shape;2282;g5626363f6c_10_195:notes"/>
          <p:cNvSpPr txBox="1">
            <a:spLocks noGrp="1"/>
          </p:cNvSpPr>
          <p:nvPr>
            <p:ph type="body" idx="1"/>
          </p:nvPr>
        </p:nvSpPr>
        <p:spPr>
          <a:xfrm>
            <a:off x="399118" y="4343399"/>
            <a:ext cx="60597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600" tIns="89600" rIns="89600" bIns="896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9" name="Google Shape;2289;g5626363f6c_17_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90" name="Google Shape;2290;g5626363f6c_17_11:notes"/>
          <p:cNvSpPr txBox="1">
            <a:spLocks noGrp="1"/>
          </p:cNvSpPr>
          <p:nvPr>
            <p:ph type="body" idx="1"/>
          </p:nvPr>
        </p:nvSpPr>
        <p:spPr>
          <a:xfrm>
            <a:off x="399118" y="4343399"/>
            <a:ext cx="60597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600" tIns="89600" rIns="89600" bIns="896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6" name="Google Shape;1676;g55b8782c17_2_4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77" name="Google Shape;1677;g55b8782c17_2_481:notes"/>
          <p:cNvSpPr txBox="1">
            <a:spLocks noGrp="1"/>
          </p:cNvSpPr>
          <p:nvPr>
            <p:ph type="body" idx="1"/>
          </p:nvPr>
        </p:nvSpPr>
        <p:spPr>
          <a:xfrm>
            <a:off x="399118" y="4343399"/>
            <a:ext cx="60597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600" tIns="89600" rIns="89600" bIns="896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3" name="Google Shape;2313;g55f098bfe4_7_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14" name="Google Shape;2314;g55f098bfe4_7_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59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77800" marR="0" lvl="0" indent="-177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endParaRPr sz="1400"/>
          </a:p>
          <a:p>
            <a:pPr marL="635000" marR="0" lvl="1" indent="-101600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marL="635000" marR="0" lvl="1" indent="-101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marL="1079500" marR="0" lvl="2" indent="-88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sz="1200" b="1" i="1" u="none" strike="noStrike" cap="none">
              <a:solidFill>
                <a:schemeClr val="dk1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marL="177800" marR="0" lvl="0" indent="-101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2315" name="Google Shape;2315;g55f098bfe4_7_6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"/>
              <a:buFont typeface="Proxima Nova"/>
              <a:buNone/>
            </a:pPr>
            <a:fld id="{00000000-1234-1234-1234-123412341234}" type="slidenum">
              <a:rPr lang="en" sz="12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30</a:t>
            </a:fld>
            <a:endParaRPr sz="1200" b="0" i="0" u="none" strike="noStrike" cap="none">
              <a:solidFill>
                <a:schemeClr val="dk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8" name="Google Shape;2298;g5626363f6c_10_49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99" name="Google Shape;2299;g5626363f6c_10_49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77800" marR="0" lvl="0" indent="-177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endParaRPr sz="1200" b="0" i="0" u="none" strike="noStrike" cap="none">
              <a:solidFill>
                <a:schemeClr val="dk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2300" name="Google Shape;2300;g5626363f6c_10_49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"/>
              <a:buFont typeface="Proxima Nova"/>
              <a:buNone/>
            </a:pPr>
            <a:fld id="{00000000-1234-1234-1234-123412341234}" type="slidenum">
              <a:rPr lang="en" sz="12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31</a:t>
            </a:fld>
            <a:endParaRPr sz="1200" b="0" i="0" u="none" strike="noStrike" cap="none">
              <a:solidFill>
                <a:schemeClr val="dk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3" name="Google Shape;543;g29f3fced99_107_99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4" name="Google Shape;544;g29f3fced99_107_99:notes"/>
          <p:cNvSpPr txBox="1">
            <a:spLocks noGrp="1"/>
          </p:cNvSpPr>
          <p:nvPr>
            <p:ph type="body" idx="1"/>
          </p:nvPr>
        </p:nvSpPr>
        <p:spPr>
          <a:xfrm>
            <a:off x="407987" y="4415789"/>
            <a:ext cx="6194400" cy="418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6616204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3" name="Google Shape;543;g29f3fced99_107_99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4" name="Google Shape;544;g29f3fced99_107_99:notes"/>
          <p:cNvSpPr txBox="1">
            <a:spLocks noGrp="1"/>
          </p:cNvSpPr>
          <p:nvPr>
            <p:ph type="body" idx="1"/>
          </p:nvPr>
        </p:nvSpPr>
        <p:spPr>
          <a:xfrm>
            <a:off x="407987" y="4415789"/>
            <a:ext cx="6194400" cy="418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2393723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9" name="Google Shape;2349;g5c02adb185_2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50" name="Google Shape;2350;g5c02adb185_2_0:notes"/>
          <p:cNvSpPr txBox="1">
            <a:spLocks noGrp="1"/>
          </p:cNvSpPr>
          <p:nvPr>
            <p:ph type="body" idx="1"/>
          </p:nvPr>
        </p:nvSpPr>
        <p:spPr>
          <a:xfrm>
            <a:off x="399118" y="4343399"/>
            <a:ext cx="60597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600" tIns="89600" rIns="89600" bIns="896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1" name="Google Shape;1721;g55b8782c17_2_5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22" name="Google Shape;1722;g55b8782c17_2_527:notes"/>
          <p:cNvSpPr txBox="1">
            <a:spLocks noGrp="1"/>
          </p:cNvSpPr>
          <p:nvPr>
            <p:ph type="body" idx="1"/>
          </p:nvPr>
        </p:nvSpPr>
        <p:spPr>
          <a:xfrm>
            <a:off x="399118" y="4343399"/>
            <a:ext cx="60597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600" tIns="89600" rIns="89600" bIns="896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1" name="Google Shape;1821;g5626363f6c_7_19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22" name="Google Shape;1822;g5626363f6c_7_193:notes"/>
          <p:cNvSpPr txBox="1">
            <a:spLocks noGrp="1"/>
          </p:cNvSpPr>
          <p:nvPr>
            <p:ph type="body" idx="1"/>
          </p:nvPr>
        </p:nvSpPr>
        <p:spPr>
          <a:xfrm>
            <a:off x="399118" y="4343399"/>
            <a:ext cx="60597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600" tIns="89600" rIns="89600" bIns="896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" name="Google Shape;1832;g55f098bfe4_9_3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33" name="Google Shape;1833;g55f098bfe4_9_36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1" name="Google Shape;1841;g55f098bfe4_9_7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42" name="Google Shape;1842;g55f098bfe4_9_732:notes"/>
          <p:cNvSpPr txBox="1">
            <a:spLocks noGrp="1"/>
          </p:cNvSpPr>
          <p:nvPr>
            <p:ph type="body" idx="1"/>
          </p:nvPr>
        </p:nvSpPr>
        <p:spPr>
          <a:xfrm>
            <a:off x="399118" y="4343399"/>
            <a:ext cx="60597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600" tIns="89600" rIns="89600" bIns="896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2" name="Google Shape;1852;g55f098bfe4_9_7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53" name="Google Shape;1853;g55f098bfe4_9_7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1" name="Google Shape;1861;g55f098bfe4_9_8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62" name="Google Shape;1862;g55f098bfe4_9_837:notes"/>
          <p:cNvSpPr txBox="1">
            <a:spLocks noGrp="1"/>
          </p:cNvSpPr>
          <p:nvPr>
            <p:ph type="body" idx="1"/>
          </p:nvPr>
        </p:nvSpPr>
        <p:spPr>
          <a:xfrm>
            <a:off x="399118" y="4343399"/>
            <a:ext cx="60597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600" tIns="89600" rIns="89600" bIns="896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Master" Target="../slideMasters/slideMaster3.xml"/></Relationships>
</file>

<file path=ppt/slideLayouts/_rels/slideLayout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1.jpg"/><Relationship Id="rId1" Type="http://schemas.openxmlformats.org/officeDocument/2006/relationships/slideMaster" Target="../slideMasters/slideMaster3.xml"/></Relationships>
</file>

<file path=ppt/slideLayouts/_rels/slideLayout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2.jpg"/><Relationship Id="rId1" Type="http://schemas.openxmlformats.org/officeDocument/2006/relationships/slideMaster" Target="../slideMasters/slideMaster3.xml"/></Relationships>
</file>

<file path=ppt/slideLayouts/_rels/slideLayout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3.png"/><Relationship Id="rId1" Type="http://schemas.openxmlformats.org/officeDocument/2006/relationships/slideMaster" Target="../slideMasters/slideMaster3.xml"/></Relationships>
</file>

<file path=ppt/slideLayouts/_rels/slideLayout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Master" Target="../slideMasters/slideMaster3.xml"/></Relationships>
</file>

<file path=ppt/slideLayouts/_rels/slideLayout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64.jp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.png"/></Relationships>
</file>

<file path=ppt/slideLayouts/_rels/slideLayout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jpg"/><Relationship Id="rId1" Type="http://schemas.openxmlformats.org/officeDocument/2006/relationships/slideMaster" Target="../slideMasters/slideMaster3.xml"/></Relationships>
</file>

<file path=ppt/slideLayouts/_rels/slideLayout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43.png"/><Relationship Id="rId2" Type="http://schemas.openxmlformats.org/officeDocument/2006/relationships/image" Target="../media/image39.jp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Layouts/_rels/slideLayout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41.png"/><Relationship Id="rId2" Type="http://schemas.openxmlformats.org/officeDocument/2006/relationships/image" Target="../media/image67.jp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0.png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8.jpg"/><Relationship Id="rId1" Type="http://schemas.openxmlformats.org/officeDocument/2006/relationships/slideMaster" Target="../slideMasters/slideMaster3.xml"/></Relationships>
</file>

<file path=ppt/slideLayouts/_rels/slideLayout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7" Type="http://schemas.openxmlformats.org/officeDocument/2006/relationships/image" Target="../media/image3.png"/><Relationship Id="rId2" Type="http://schemas.openxmlformats.org/officeDocument/2006/relationships/image" Target="../media/image69.jp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71.png"/><Relationship Id="rId5" Type="http://schemas.openxmlformats.org/officeDocument/2006/relationships/image" Target="../media/image41.png"/><Relationship Id="rId4" Type="http://schemas.openxmlformats.org/officeDocument/2006/relationships/image" Target="../media/image70.png"/></Relationships>
</file>

<file path=ppt/slideLayouts/_rels/slideLayout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72.jp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3.png"/><Relationship Id="rId5" Type="http://schemas.openxmlformats.org/officeDocument/2006/relationships/image" Target="../media/image71.png"/><Relationship Id="rId4" Type="http://schemas.openxmlformats.org/officeDocument/2006/relationships/image" Target="../media/image41.png"/></Relationships>
</file>

<file path=ppt/slideLayouts/_rels/slideLayout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73.jp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74.png"/></Relationships>
</file>

<file path=ppt/slideLayouts/_rels/slideLayout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5.jpg"/><Relationship Id="rId1" Type="http://schemas.openxmlformats.org/officeDocument/2006/relationships/slideMaster" Target="../slideMasters/slideMaster3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Master" Target="../slideMasters/slideMaster3.xml"/></Relationships>
</file>

<file path=ppt/slideLayouts/_rels/slideLayout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Master" Target="../slideMasters/slideMaster3.xml"/></Relationships>
</file>

<file path=ppt/slideLayouts/_rels/slideLayout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4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4.xml"/></Relationships>
</file>

<file path=ppt/slideLayouts/_rels/slideLayout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4.xml"/></Relationships>
</file>

<file path=ppt/slideLayouts/_rels/slideLayout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4.xml"/></Relationships>
</file>

<file path=ppt/slideLayouts/_rels/slideLayout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4.xml"/></Relationships>
</file>

<file path=ppt/slideLayouts/_rels/slideLayout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4.xml"/></Relationships>
</file>

<file path=ppt/slideLayouts/_rels/slideLayout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4.xml"/></Relationships>
</file>

<file path=ppt/slideLayouts/_rels/slideLayout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4.xml"/></Relationships>
</file>

<file path=ppt/slideLayouts/_rels/slideLayout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.png"/></Relationships>
</file>

<file path=ppt/slideLayouts/_rels/slideLayout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4.xml"/></Relationships>
</file>

<file path=ppt/slideLayouts/_rels/slideLayout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.png"/></Relationships>
</file>

<file path=ppt/slideLayouts/_rels/slideLayout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8.png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0.jpg"/><Relationship Id="rId1" Type="http://schemas.openxmlformats.org/officeDocument/2006/relationships/slideMaster" Target="../slideMasters/slideMaster4.xml"/></Relationships>
</file>

<file path=ppt/slideLayouts/_rels/slideLayout1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2.jpg"/><Relationship Id="rId1" Type="http://schemas.openxmlformats.org/officeDocument/2006/relationships/slideMaster" Target="../slideMasters/slideMaster4.xml"/></Relationships>
</file>

<file path=ppt/slideLayouts/_rels/slideLayout1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4.xml"/></Relationships>
</file>

<file path=ppt/slideLayouts/_rels/slideLayout1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4.jpg"/><Relationship Id="rId1" Type="http://schemas.openxmlformats.org/officeDocument/2006/relationships/slideMaster" Target="../slideMasters/slideMaster4.xml"/></Relationships>
</file>

<file path=ppt/slideLayouts/_rels/slideLayout1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4.xml"/></Relationships>
</file>

<file path=ppt/slideLayouts/_rels/slideLayout1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6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Layouts/_rels/slideLayout1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0.jp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3.png"/><Relationship Id="rId4" Type="http://schemas.openxmlformats.org/officeDocument/2006/relationships/image" Target="../media/image28.png"/></Relationships>
</file>

<file path=ppt/slideLayouts/_rels/slideLayout1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0.jp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3.png"/><Relationship Id="rId4" Type="http://schemas.openxmlformats.org/officeDocument/2006/relationships/image" Target="../media/image28.png"/></Relationships>
</file>

<file path=ppt/slideLayouts/_rels/slideLayout1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1.jpg"/><Relationship Id="rId1" Type="http://schemas.openxmlformats.org/officeDocument/2006/relationships/slideMaster" Target="../slideMasters/slideMaster4.xml"/></Relationships>
</file>

<file path=ppt/slideLayouts/_rels/slideLayout1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.png"/></Relationships>
</file>

<file path=ppt/slideLayouts/_rels/slideLayout1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4.jp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5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8.png"/></Relationships>
</file>

<file path=ppt/slideLayouts/_rels/slideLayout1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Master" Target="../slideMasters/slideMaster4.xml"/></Relationships>
</file>

<file path=ppt/slideLayouts/_rels/slideLayout1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7.jpg"/><Relationship Id="rId1" Type="http://schemas.openxmlformats.org/officeDocument/2006/relationships/slideMaster" Target="../slideMasters/slideMaster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Master" Target="../slideMasters/slideMaster4.xml"/></Relationships>
</file>

<file path=ppt/slideLayouts/_rels/slideLayout1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Master" Target="../slideMasters/slideMaster4.xml"/></Relationships>
</file>

<file path=ppt/slideLayouts/_rels/slideLayout1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Master" Target="../slideMasters/slideMaster4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1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4.png"/><Relationship Id="rId1" Type="http://schemas.openxmlformats.org/officeDocument/2006/relationships/slideMaster" Target="../slideMasters/slideMaster5.xml"/></Relationships>
</file>

<file path=ppt/slideLayouts/_rels/slideLayout1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4.png"/><Relationship Id="rId1" Type="http://schemas.openxmlformats.org/officeDocument/2006/relationships/slideMaster" Target="../slideMasters/slideMaster5.xml"/></Relationships>
</file>

<file path=ppt/slideLayouts/_rels/slideLayout1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4.png"/><Relationship Id="rId1" Type="http://schemas.openxmlformats.org/officeDocument/2006/relationships/slideMaster" Target="../slideMasters/slideMaster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5.jpg"/><Relationship Id="rId1" Type="http://schemas.openxmlformats.org/officeDocument/2006/relationships/slideMaster" Target="../slideMasters/slideMaster5.xml"/></Relationships>
</file>

<file path=ppt/slideLayouts/_rels/slideLayout1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6.jpg"/><Relationship Id="rId1" Type="http://schemas.openxmlformats.org/officeDocument/2006/relationships/slideMaster" Target="../slideMasters/slideMaster5.xml"/></Relationships>
</file>

<file path=ppt/slideLayouts/_rels/slideLayout1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7.jpg"/><Relationship Id="rId1" Type="http://schemas.openxmlformats.org/officeDocument/2006/relationships/slideMaster" Target="../slideMasters/slideMaster5.xml"/></Relationships>
</file>

<file path=ppt/slideLayouts/_rels/slideLayout1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8.jpg"/><Relationship Id="rId1" Type="http://schemas.openxmlformats.org/officeDocument/2006/relationships/slideMaster" Target="../slideMasters/slideMaster5.xml"/></Relationships>
</file>

<file path=ppt/slideLayouts/_rels/slideLayout1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9.jpg"/><Relationship Id="rId1" Type="http://schemas.openxmlformats.org/officeDocument/2006/relationships/slideMaster" Target="../slideMasters/slideMaster5.xml"/></Relationships>
</file>

<file path=ppt/slideLayouts/_rels/slideLayout1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0.jpg"/><Relationship Id="rId1" Type="http://schemas.openxmlformats.org/officeDocument/2006/relationships/slideMaster" Target="../slideMasters/slideMaster5.xml"/></Relationships>
</file>

<file path=ppt/slideLayouts/_rels/slideLayout1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49.jp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3.png"/><Relationship Id="rId4" Type="http://schemas.openxmlformats.org/officeDocument/2006/relationships/image" Target="../media/image52.png"/></Relationships>
</file>

<file path=ppt/slideLayouts/_rels/slideLayout1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jp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3.png"/></Relationships>
</file>

<file path=ppt/slideLayouts/_rels/slideLayout1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image" Target="../media/image55.jp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3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0.jpg"/><Relationship Id="rId1" Type="http://schemas.openxmlformats.org/officeDocument/2006/relationships/slideMaster" Target="../slideMasters/slideMaster1.xml"/></Relationships>
</file>

<file path=ppt/slideLayouts/_rels/slideLayout1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jp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3.png"/></Relationships>
</file>

<file path=ppt/slideLayouts/_rels/slideLayout1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9.jpg"/><Relationship Id="rId1" Type="http://schemas.openxmlformats.org/officeDocument/2006/relationships/slideMaster" Target="../slideMasters/slideMaster5.xml"/></Relationships>
</file>

<file path=ppt/slideLayouts/_rels/slideLayout1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Master" Target="../slideMasters/slideMaster5.xml"/></Relationships>
</file>

<file path=ppt/slideLayouts/_rels/slideLayout1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1.jpg"/><Relationship Id="rId1" Type="http://schemas.openxmlformats.org/officeDocument/2006/relationships/slideMaster" Target="../slideMasters/slideMaster5.xml"/></Relationships>
</file>

<file path=ppt/slideLayouts/_rels/slideLayout1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2.jpg"/><Relationship Id="rId1" Type="http://schemas.openxmlformats.org/officeDocument/2006/relationships/slideMaster" Target="../slideMasters/slideMaster5.xml"/></Relationships>
</file>

<file path=ppt/slideLayouts/_rels/slideLayout1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3.png"/><Relationship Id="rId1" Type="http://schemas.openxmlformats.org/officeDocument/2006/relationships/slideMaster" Target="../slideMasters/slideMaster5.xml"/></Relationships>
</file>

<file path=ppt/slideLayouts/_rels/slideLayout1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Master" Target="../slideMasters/slideMaster5.xml"/></Relationships>
</file>

<file path=ppt/slideLayouts/_rels/slideLayout1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4.jpg"/><Relationship Id="rId1" Type="http://schemas.openxmlformats.org/officeDocument/2006/relationships/slideMaster" Target="../slideMasters/slideMaster5.xml"/></Relationships>
</file>

<file path=ppt/slideLayouts/_rels/slideLayout1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jpg"/><Relationship Id="rId1" Type="http://schemas.openxmlformats.org/officeDocument/2006/relationships/slideMaster" Target="../slideMasters/slideMaster5.xml"/></Relationships>
</file>

<file path=ppt/slideLayouts/_rels/slideLayout1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43.png"/><Relationship Id="rId2" Type="http://schemas.openxmlformats.org/officeDocument/2006/relationships/image" Target="../media/image39.jp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1.xml"/></Relationships>
</file>

<file path=ppt/slideLayouts/_rels/slideLayout1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41.png"/><Relationship Id="rId2" Type="http://schemas.openxmlformats.org/officeDocument/2006/relationships/image" Target="../media/image67.jp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0.png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1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1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8.jpg"/><Relationship Id="rId1" Type="http://schemas.openxmlformats.org/officeDocument/2006/relationships/slideMaster" Target="../slideMasters/slideMaster5.xml"/></Relationships>
</file>

<file path=ppt/slideLayouts/_rels/slideLayout1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7" Type="http://schemas.openxmlformats.org/officeDocument/2006/relationships/image" Target="../media/image3.png"/><Relationship Id="rId2" Type="http://schemas.openxmlformats.org/officeDocument/2006/relationships/image" Target="../media/image69.jp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71.png"/><Relationship Id="rId5" Type="http://schemas.openxmlformats.org/officeDocument/2006/relationships/image" Target="../media/image41.png"/><Relationship Id="rId4" Type="http://schemas.openxmlformats.org/officeDocument/2006/relationships/image" Target="../media/image70.png"/></Relationships>
</file>

<file path=ppt/slideLayouts/_rels/slideLayout1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72.jp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3.png"/><Relationship Id="rId5" Type="http://schemas.openxmlformats.org/officeDocument/2006/relationships/image" Target="../media/image71.png"/><Relationship Id="rId4" Type="http://schemas.openxmlformats.org/officeDocument/2006/relationships/image" Target="../media/image41.png"/></Relationships>
</file>

<file path=ppt/slideLayouts/_rels/slideLayout1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73.jp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74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2.jpg"/><Relationship Id="rId1" Type="http://schemas.openxmlformats.org/officeDocument/2006/relationships/slideMaster" Target="../slideMasters/slideMaster1.xml"/></Relationships>
</file>

<file path=ppt/slideLayouts/_rels/slideLayout2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g"/><Relationship Id="rId1" Type="http://schemas.openxmlformats.org/officeDocument/2006/relationships/slideMaster" Target="../slideMasters/slideMaster5.xml"/></Relationships>
</file>

<file path=ppt/slideLayouts/_rels/slideLayout2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Master" Target="../slideMasters/slideMaster5.xml"/></Relationships>
</file>

<file path=ppt/slideLayouts/_rels/slideLayout2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Master" Target="../slideMasters/slideMaster5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4.jp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6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0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28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1.jp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4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5.png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7.jp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43.png"/><Relationship Id="rId2" Type="http://schemas.openxmlformats.org/officeDocument/2006/relationships/image" Target="../media/image39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0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28.png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4.png"/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4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4.png"/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5.jpg"/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6.jpg"/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7.jpg"/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8.jpg"/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9.jpg"/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0.jpg"/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49.jp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3.png"/><Relationship Id="rId4" Type="http://schemas.openxmlformats.org/officeDocument/2006/relationships/image" Target="../media/image52.png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image" Target="../media/image55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9.jpg"/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1.jpg"/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2.jpg"/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3.png"/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4.jpg"/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jp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43.png"/><Relationship Id="rId2" Type="http://schemas.openxmlformats.org/officeDocument/2006/relationships/image" Target="../media/image39.jp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41.png"/><Relationship Id="rId2" Type="http://schemas.openxmlformats.org/officeDocument/2006/relationships/image" Target="../media/image67.jp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0.png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8.jp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7" Type="http://schemas.openxmlformats.org/officeDocument/2006/relationships/image" Target="../media/image3.png"/><Relationship Id="rId2" Type="http://schemas.openxmlformats.org/officeDocument/2006/relationships/image" Target="../media/image69.jp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71.png"/><Relationship Id="rId5" Type="http://schemas.openxmlformats.org/officeDocument/2006/relationships/image" Target="../media/image41.png"/><Relationship Id="rId4" Type="http://schemas.openxmlformats.org/officeDocument/2006/relationships/image" Target="../media/image70.png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72.jp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3.png"/><Relationship Id="rId5" Type="http://schemas.openxmlformats.org/officeDocument/2006/relationships/image" Target="../media/image71.png"/><Relationship Id="rId4" Type="http://schemas.openxmlformats.org/officeDocument/2006/relationships/image" Target="../media/image41.png"/></Relationships>
</file>

<file path=ppt/slideLayouts/_rels/slideLayout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73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74.png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g"/><Relationship Id="rId1" Type="http://schemas.openxmlformats.org/officeDocument/2006/relationships/slideMaster" Target="../slideMasters/slideMaster2.xml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Master" Target="../slideMasters/slideMaster2.xml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Master" Target="../slideMasters/slideMaster2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5.jp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6.jpg"/><Relationship Id="rId1" Type="http://schemas.openxmlformats.org/officeDocument/2006/relationships/slideMaster" Target="../slideMasters/slideMaster3.xml"/></Relationships>
</file>

<file path=ppt/slideLayouts/_rels/slideLayout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7.jpg"/><Relationship Id="rId1" Type="http://schemas.openxmlformats.org/officeDocument/2006/relationships/slideMaster" Target="../slideMasters/slideMaster3.xml"/></Relationships>
</file>

<file path=ppt/slideLayouts/_rels/slideLayout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8.jpg"/><Relationship Id="rId1" Type="http://schemas.openxmlformats.org/officeDocument/2006/relationships/slideMaster" Target="../slideMasters/slideMaster3.xml"/></Relationships>
</file>

<file path=ppt/slideLayouts/_rels/slideLayout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9.jpg"/><Relationship Id="rId1" Type="http://schemas.openxmlformats.org/officeDocument/2006/relationships/slideMaster" Target="../slideMasters/slideMaster3.xml"/></Relationships>
</file>

<file path=ppt/slideLayouts/_rels/slideLayout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0.jpg"/><Relationship Id="rId1" Type="http://schemas.openxmlformats.org/officeDocument/2006/relationships/slideMaster" Target="../slideMasters/slideMaster3.xml"/></Relationships>
</file>

<file path=ppt/slideLayouts/_rels/slideLayout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49.jp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3.png"/><Relationship Id="rId4" Type="http://schemas.openxmlformats.org/officeDocument/2006/relationships/image" Target="../media/image52.png"/></Relationships>
</file>

<file path=ppt/slideLayouts/_rels/slideLayout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jp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.png"/></Relationships>
</file>

<file path=ppt/slideLayouts/_rels/slideLayout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image" Target="../media/image55.jp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.png"/></Relationships>
</file>

<file path=ppt/slideLayouts/_rels/slideLayout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jp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.png"/></Relationships>
</file>

<file path=ppt/slideLayouts/_rels/slideLayout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image" Target="../media/image77.jp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 - Basic">
  <p:cSld name="D - Basic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2"/>
          <p:cNvSpPr txBox="1">
            <a:spLocks noGrp="1"/>
          </p:cNvSpPr>
          <p:nvPr>
            <p:ph type="title"/>
          </p:nvPr>
        </p:nvSpPr>
        <p:spPr>
          <a:xfrm>
            <a:off x="371572" y="104777"/>
            <a:ext cx="8286600" cy="74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0" marR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" name="Google Shape;15;p2"/>
          <p:cNvSpPr txBox="1">
            <a:spLocks noGrp="1"/>
          </p:cNvSpPr>
          <p:nvPr>
            <p:ph type="body" idx="1"/>
          </p:nvPr>
        </p:nvSpPr>
        <p:spPr>
          <a:xfrm>
            <a:off x="383931" y="1212217"/>
            <a:ext cx="8274300" cy="31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body" idx="2"/>
          </p:nvPr>
        </p:nvSpPr>
        <p:spPr>
          <a:xfrm>
            <a:off x="377134" y="726720"/>
            <a:ext cx="8286600" cy="23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Font typeface="Arial"/>
              <a:buNone/>
              <a:defRPr sz="1700" b="0" i="0" u="none" strike="noStrike" cap="none"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" name="Google Shape;17;p2"/>
          <p:cNvSpPr txBox="1">
            <a:spLocks noGrp="1"/>
          </p:cNvSpPr>
          <p:nvPr>
            <p:ph type="ftr" idx="11"/>
          </p:nvPr>
        </p:nvSpPr>
        <p:spPr>
          <a:xfrm>
            <a:off x="433500" y="4807847"/>
            <a:ext cx="6654900" cy="16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29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6858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0287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3716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7145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057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4003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7432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 - Basic Footer - Mountain Right">
  <p:cSld name="G - Basic Footer - Mountain Right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Google Shape;64;p11"/>
          <p:cNvPicPr preferRelativeResize="0"/>
          <p:nvPr/>
        </p:nvPicPr>
        <p:blipFill rotWithShape="1">
          <a:blip r:embed="rId2">
            <a:alphaModFix/>
          </a:blip>
          <a:srcRect l="9"/>
          <a:stretch/>
        </p:blipFill>
        <p:spPr>
          <a:xfrm>
            <a:off x="-10446" y="-10556"/>
            <a:ext cx="9179026" cy="5163955"/>
          </a:xfrm>
          <a:prstGeom prst="rect">
            <a:avLst/>
          </a:prstGeom>
          <a:noFill/>
          <a:ln>
            <a:noFill/>
          </a:ln>
        </p:spPr>
      </p:pic>
      <p:sp>
        <p:nvSpPr>
          <p:cNvPr id="65" name="Google Shape;65;p11"/>
          <p:cNvSpPr txBox="1">
            <a:spLocks noGrp="1"/>
          </p:cNvSpPr>
          <p:nvPr>
            <p:ph type="title"/>
          </p:nvPr>
        </p:nvSpPr>
        <p:spPr>
          <a:xfrm>
            <a:off x="371572" y="104777"/>
            <a:ext cx="8286600" cy="74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0" marR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6" name="Google Shape;66;p11"/>
          <p:cNvSpPr txBox="1">
            <a:spLocks noGrp="1"/>
          </p:cNvSpPr>
          <p:nvPr>
            <p:ph type="body" idx="1"/>
          </p:nvPr>
        </p:nvSpPr>
        <p:spPr>
          <a:xfrm>
            <a:off x="387066" y="1218761"/>
            <a:ext cx="8286600" cy="31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7" name="Google Shape;67;p11"/>
          <p:cNvSpPr txBox="1">
            <a:spLocks noGrp="1"/>
          </p:cNvSpPr>
          <p:nvPr>
            <p:ph type="body" idx="2"/>
          </p:nvPr>
        </p:nvSpPr>
        <p:spPr>
          <a:xfrm>
            <a:off x="377134" y="726720"/>
            <a:ext cx="8286600" cy="23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Font typeface="Arial"/>
              <a:buNone/>
              <a:defRPr sz="1700" b="0" i="0" u="none" strike="noStrike" cap="none"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68" name="Google Shape;68;p11" descr="pasted-image.pd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75084" y="424094"/>
            <a:ext cx="475848" cy="3335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5 - Scene Right - Astro Balloon">
  <p:cSld name="D - Basic_1_1_1_1_1_1_1_1_1_1_1_1_1">
    <p:bg>
      <p:bgPr>
        <a:solidFill>
          <a:schemeClr val="lt1"/>
        </a:solidFill>
        <a:effectLst/>
      </p:bgPr>
    </p:bg>
    <p:spTree>
      <p:nvGrpSpPr>
        <p:cNvPr id="1" name="Shape 9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7" name="Google Shape;927;p13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670"/>
            <a:ext cx="9141615" cy="5142158"/>
          </a:xfrm>
          <a:prstGeom prst="rect">
            <a:avLst/>
          </a:prstGeom>
          <a:noFill/>
          <a:ln>
            <a:noFill/>
          </a:ln>
        </p:spPr>
      </p:pic>
      <p:sp>
        <p:nvSpPr>
          <p:cNvPr id="928" name="Google Shape;928;p138"/>
          <p:cNvSpPr txBox="1">
            <a:spLocks noGrp="1"/>
          </p:cNvSpPr>
          <p:nvPr>
            <p:ph type="title"/>
          </p:nvPr>
        </p:nvSpPr>
        <p:spPr>
          <a:xfrm>
            <a:off x="371572" y="104777"/>
            <a:ext cx="8286600" cy="74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0" marR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29" name="Google Shape;929;p138"/>
          <p:cNvSpPr txBox="1">
            <a:spLocks noGrp="1"/>
          </p:cNvSpPr>
          <p:nvPr>
            <p:ph type="body" idx="1"/>
          </p:nvPr>
        </p:nvSpPr>
        <p:spPr>
          <a:xfrm>
            <a:off x="377134" y="726720"/>
            <a:ext cx="8286600" cy="23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18181"/>
              </a:buClr>
              <a:buSzPts val="1700"/>
              <a:buFont typeface="Arial"/>
              <a:buNone/>
              <a:defRPr sz="17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81818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18181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18181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18181"/>
              </a:buClr>
              <a:buSzPts val="1100"/>
              <a:buFont typeface="Arial"/>
              <a:buNone/>
              <a:defRPr sz="15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1818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81818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81818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81818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30" name="Google Shape;930;p138"/>
          <p:cNvSpPr txBox="1">
            <a:spLocks noGrp="1"/>
          </p:cNvSpPr>
          <p:nvPr>
            <p:ph type="body" idx="2"/>
          </p:nvPr>
        </p:nvSpPr>
        <p:spPr>
          <a:xfrm>
            <a:off x="383931" y="1212217"/>
            <a:ext cx="8274300" cy="31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81818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1 - Low Plains">
  <p:cSld name="D - Basic_1_1_1_1_1_1_1_1_1_1_1_1_1_1">
    <p:bg>
      <p:bgPr>
        <a:solidFill>
          <a:schemeClr val="lt1"/>
        </a:solidFill>
        <a:effectLst/>
      </p:bgPr>
    </p:bg>
    <p:spTree>
      <p:nvGrpSpPr>
        <p:cNvPr id="1" name="Shape 9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2" name="Google Shape;932;p139"/>
          <p:cNvSpPr/>
          <p:nvPr/>
        </p:nvSpPr>
        <p:spPr>
          <a:xfrm>
            <a:off x="-10596" y="146194"/>
            <a:ext cx="9154500" cy="50157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pic>
        <p:nvPicPr>
          <p:cNvPr id="933" name="Google Shape;933;p139"/>
          <p:cNvPicPr preferRelativeResize="0"/>
          <p:nvPr/>
        </p:nvPicPr>
        <p:blipFill rotWithShape="1">
          <a:blip r:embed="rId2">
            <a:alphaModFix amt="80000"/>
          </a:blip>
          <a:srcRect t="-900" b="899"/>
          <a:stretch/>
        </p:blipFill>
        <p:spPr>
          <a:xfrm>
            <a:off x="0" y="175240"/>
            <a:ext cx="9143994" cy="4978910"/>
          </a:xfrm>
          <a:prstGeom prst="rect">
            <a:avLst/>
          </a:prstGeom>
          <a:noFill/>
          <a:ln>
            <a:noFill/>
          </a:ln>
        </p:spPr>
      </p:pic>
      <p:sp>
        <p:nvSpPr>
          <p:cNvPr id="934" name="Google Shape;934;p139"/>
          <p:cNvSpPr txBox="1">
            <a:spLocks noGrp="1"/>
          </p:cNvSpPr>
          <p:nvPr>
            <p:ph type="title"/>
          </p:nvPr>
        </p:nvSpPr>
        <p:spPr>
          <a:xfrm>
            <a:off x="371572" y="104777"/>
            <a:ext cx="8286600" cy="74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0" marR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35" name="Google Shape;935;p139"/>
          <p:cNvSpPr txBox="1">
            <a:spLocks noGrp="1"/>
          </p:cNvSpPr>
          <p:nvPr>
            <p:ph type="body" idx="1"/>
          </p:nvPr>
        </p:nvSpPr>
        <p:spPr>
          <a:xfrm>
            <a:off x="377134" y="726720"/>
            <a:ext cx="8286600" cy="23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18181"/>
              </a:buClr>
              <a:buSzPts val="1700"/>
              <a:buFont typeface="Arial"/>
              <a:buNone/>
              <a:defRPr sz="17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81818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18181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18181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18181"/>
              </a:buClr>
              <a:buSzPts val="1100"/>
              <a:buFont typeface="Arial"/>
              <a:buNone/>
              <a:defRPr sz="15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1818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81818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81818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81818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36" name="Google Shape;936;p139"/>
          <p:cNvSpPr txBox="1">
            <a:spLocks noGrp="1"/>
          </p:cNvSpPr>
          <p:nvPr>
            <p:ph type="body" idx="2"/>
          </p:nvPr>
        </p:nvSpPr>
        <p:spPr>
          <a:xfrm>
            <a:off x="383931" y="1212217"/>
            <a:ext cx="8274300" cy="31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81818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937" name="Google Shape;937;p139" descr="pasted-image.pd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75084" y="424094"/>
            <a:ext cx="475848" cy="3335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2 - Medium Plains">
  <p:cSld name="D - Basic_1_1_1_1_1_1_1_1_1_1_1_1_1_1_1">
    <p:bg>
      <p:bgPr>
        <a:solidFill>
          <a:schemeClr val="lt1"/>
        </a:solidFill>
        <a:effectLst/>
      </p:bgPr>
    </p:bg>
    <p:spTree>
      <p:nvGrpSpPr>
        <p:cNvPr id="1" name="Shape 9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9" name="Google Shape;939;p140"/>
          <p:cNvSpPr/>
          <p:nvPr/>
        </p:nvSpPr>
        <p:spPr>
          <a:xfrm>
            <a:off x="-10596" y="158025"/>
            <a:ext cx="9154500" cy="50157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940" name="Google Shape;940;p140"/>
          <p:cNvPicPr preferRelativeResize="0"/>
          <p:nvPr/>
        </p:nvPicPr>
        <p:blipFill rotWithShape="1">
          <a:blip r:embed="rId2">
            <a:alphaModFix amt="78000"/>
          </a:blip>
          <a:srcRect/>
          <a:stretch/>
        </p:blipFill>
        <p:spPr>
          <a:xfrm>
            <a:off x="3" y="12582"/>
            <a:ext cx="9141607" cy="5142158"/>
          </a:xfrm>
          <a:prstGeom prst="rect">
            <a:avLst/>
          </a:prstGeom>
          <a:noFill/>
          <a:ln>
            <a:noFill/>
          </a:ln>
        </p:spPr>
      </p:pic>
      <p:sp>
        <p:nvSpPr>
          <p:cNvPr id="941" name="Google Shape;941;p140"/>
          <p:cNvSpPr txBox="1">
            <a:spLocks noGrp="1"/>
          </p:cNvSpPr>
          <p:nvPr>
            <p:ph type="title"/>
          </p:nvPr>
        </p:nvSpPr>
        <p:spPr>
          <a:xfrm>
            <a:off x="371572" y="104777"/>
            <a:ext cx="8286600" cy="74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0" marR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42" name="Google Shape;942;p140"/>
          <p:cNvSpPr txBox="1">
            <a:spLocks noGrp="1"/>
          </p:cNvSpPr>
          <p:nvPr>
            <p:ph type="body" idx="1"/>
          </p:nvPr>
        </p:nvSpPr>
        <p:spPr>
          <a:xfrm>
            <a:off x="377134" y="726720"/>
            <a:ext cx="8286600" cy="23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18181"/>
              </a:buClr>
              <a:buSzPts val="1700"/>
              <a:buFont typeface="Arial"/>
              <a:buNone/>
              <a:defRPr sz="17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81818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18181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18181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18181"/>
              </a:buClr>
              <a:buSzPts val="1100"/>
              <a:buFont typeface="Arial"/>
              <a:buNone/>
              <a:defRPr sz="15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1818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81818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81818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81818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43" name="Google Shape;943;p140"/>
          <p:cNvSpPr txBox="1">
            <a:spLocks noGrp="1"/>
          </p:cNvSpPr>
          <p:nvPr>
            <p:ph type="body" idx="2"/>
          </p:nvPr>
        </p:nvSpPr>
        <p:spPr>
          <a:xfrm>
            <a:off x="383931" y="1212217"/>
            <a:ext cx="8274300" cy="31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81818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944" name="Google Shape;944;p140" descr="pasted-image.pd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75084" y="424094"/>
            <a:ext cx="475848" cy="3335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1 - Paper Texture">
  <p:cSld name="D - Basic_1_1_1_1_1_1_1_1_1_1_1_1_1_1_1_1">
    <p:bg>
      <p:bgPr>
        <a:solidFill>
          <a:schemeClr val="lt1"/>
        </a:solidFill>
        <a:effectLst/>
      </p:bgPr>
    </p:bg>
    <p:spTree>
      <p:nvGrpSpPr>
        <p:cNvPr id="1" name="Shape 9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6" name="Google Shape;946;p14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" y="670"/>
            <a:ext cx="9141619" cy="5142161"/>
          </a:xfrm>
          <a:prstGeom prst="rect">
            <a:avLst/>
          </a:prstGeom>
          <a:noFill/>
          <a:ln>
            <a:noFill/>
          </a:ln>
        </p:spPr>
      </p:pic>
      <p:pic>
        <p:nvPicPr>
          <p:cNvPr id="947" name="Google Shape;947;p141" descr="pasted-image.pd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75084" y="424094"/>
            <a:ext cx="476800" cy="333821"/>
          </a:xfrm>
          <a:prstGeom prst="rect">
            <a:avLst/>
          </a:prstGeom>
          <a:noFill/>
          <a:ln>
            <a:noFill/>
          </a:ln>
        </p:spPr>
      </p:pic>
      <p:sp>
        <p:nvSpPr>
          <p:cNvPr id="948" name="Google Shape;948;p141"/>
          <p:cNvSpPr txBox="1">
            <a:spLocks noGrp="1"/>
          </p:cNvSpPr>
          <p:nvPr>
            <p:ph type="body" idx="1"/>
          </p:nvPr>
        </p:nvSpPr>
        <p:spPr>
          <a:xfrm>
            <a:off x="377134" y="726720"/>
            <a:ext cx="8286600" cy="23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Font typeface="Arial"/>
              <a:buNone/>
              <a:defRPr sz="1700" b="0" i="0" u="none" strike="noStrike" cap="none"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400"/>
              <a:buFont typeface="Arial"/>
              <a:buChar char="•"/>
              <a:defRPr sz="1400" b="0" i="0" u="none" strike="noStrike" cap="none"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200"/>
              <a:buFont typeface="Arial"/>
              <a:buChar char="•"/>
              <a:defRPr sz="1200" b="0" i="0" u="none" strike="noStrike" cap="none"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100"/>
              <a:buFont typeface="Arial"/>
              <a:buChar char="•"/>
              <a:defRPr sz="1100" b="1" i="0" u="none" strike="noStrike" cap="none"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100"/>
              <a:buFont typeface="Arial"/>
              <a:buNone/>
              <a:defRPr sz="1500" b="0" i="0" u="none" strike="noStrike" cap="none"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500"/>
              <a:buFont typeface="Arial"/>
              <a:buChar char="•"/>
              <a:defRPr sz="1500" b="0" i="0" u="none" strike="noStrike" cap="none"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500"/>
              <a:buFont typeface="Arial"/>
              <a:buChar char="•"/>
              <a:defRPr sz="1500" b="0" i="0" u="none" strike="noStrike" cap="none"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500"/>
              <a:buFont typeface="Arial"/>
              <a:buChar char="•"/>
              <a:defRPr sz="1500" b="0" i="0" u="none" strike="noStrike" cap="none"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500"/>
              <a:buFont typeface="Arial"/>
              <a:buChar char="•"/>
              <a:defRPr sz="1500" b="0" i="0" u="none" strike="noStrike" cap="none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49" name="Google Shape;949;p141"/>
          <p:cNvSpPr txBox="1">
            <a:spLocks noGrp="1"/>
          </p:cNvSpPr>
          <p:nvPr>
            <p:ph type="body" idx="2"/>
          </p:nvPr>
        </p:nvSpPr>
        <p:spPr>
          <a:xfrm>
            <a:off x="383931" y="1212217"/>
            <a:ext cx="8274300" cy="31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434448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43444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434448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43444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34448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43444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34448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43444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34448"/>
              </a:buClr>
              <a:buSzPts val="1100"/>
              <a:buFont typeface="Arial"/>
              <a:buNone/>
              <a:defRPr sz="1500" b="0" i="0" u="none" strike="noStrike" cap="none">
                <a:solidFill>
                  <a:srgbClr val="43444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34448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rgbClr val="43444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434448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rgbClr val="43444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434448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rgbClr val="43444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434448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rgbClr val="43444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50" name="Google Shape;950;p141"/>
          <p:cNvSpPr txBox="1">
            <a:spLocks noGrp="1"/>
          </p:cNvSpPr>
          <p:nvPr>
            <p:ph type="title"/>
          </p:nvPr>
        </p:nvSpPr>
        <p:spPr>
          <a:xfrm>
            <a:off x="371572" y="104777"/>
            <a:ext cx="8286600" cy="74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0" marR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2 - Paper Texture - No Logo">
  <p:cSld name="D - Basic_1_1_1_1_1_1_1_1_1_1_1_1_1_1_1_1_1">
    <p:bg>
      <p:bgPr>
        <a:solidFill>
          <a:schemeClr val="lt1"/>
        </a:solidFill>
        <a:effectLst/>
      </p:bgPr>
    </p:bg>
    <p:spTree>
      <p:nvGrpSpPr>
        <p:cNvPr id="1" name="Shape 9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" name="Google Shape;952;p14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" y="670"/>
            <a:ext cx="9141619" cy="5142161"/>
          </a:xfrm>
          <a:prstGeom prst="rect">
            <a:avLst/>
          </a:prstGeom>
          <a:noFill/>
          <a:ln>
            <a:noFill/>
          </a:ln>
        </p:spPr>
      </p:pic>
      <p:sp>
        <p:nvSpPr>
          <p:cNvPr id="953" name="Google Shape;953;p142"/>
          <p:cNvSpPr txBox="1">
            <a:spLocks noGrp="1"/>
          </p:cNvSpPr>
          <p:nvPr>
            <p:ph type="body" idx="1"/>
          </p:nvPr>
        </p:nvSpPr>
        <p:spPr>
          <a:xfrm>
            <a:off x="377134" y="726720"/>
            <a:ext cx="8286600" cy="23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Font typeface="Arial"/>
              <a:buNone/>
              <a:defRPr sz="1700" b="0" i="0" u="none" strike="noStrike" cap="none"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400"/>
              <a:buFont typeface="Arial"/>
              <a:buChar char="•"/>
              <a:defRPr sz="1400" b="0" i="0" u="none" strike="noStrike" cap="none"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200"/>
              <a:buFont typeface="Arial"/>
              <a:buChar char="•"/>
              <a:defRPr sz="1200" b="0" i="0" u="none" strike="noStrike" cap="none"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100"/>
              <a:buFont typeface="Arial"/>
              <a:buChar char="•"/>
              <a:defRPr sz="1100" b="1" i="0" u="none" strike="noStrike" cap="none"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100"/>
              <a:buFont typeface="Arial"/>
              <a:buNone/>
              <a:defRPr sz="1500" b="0" i="0" u="none" strike="noStrike" cap="none"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500"/>
              <a:buFont typeface="Arial"/>
              <a:buChar char="•"/>
              <a:defRPr sz="1500" b="0" i="0" u="none" strike="noStrike" cap="none"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500"/>
              <a:buFont typeface="Arial"/>
              <a:buChar char="•"/>
              <a:defRPr sz="1500" b="0" i="0" u="none" strike="noStrike" cap="none"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500"/>
              <a:buFont typeface="Arial"/>
              <a:buChar char="•"/>
              <a:defRPr sz="1500" b="0" i="0" u="none" strike="noStrike" cap="none"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500"/>
              <a:buFont typeface="Arial"/>
              <a:buChar char="•"/>
              <a:defRPr sz="1500" b="0" i="0" u="none" strike="noStrike" cap="none"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54" name="Google Shape;954;p142"/>
          <p:cNvSpPr txBox="1">
            <a:spLocks noGrp="1"/>
          </p:cNvSpPr>
          <p:nvPr>
            <p:ph type="title"/>
          </p:nvPr>
        </p:nvSpPr>
        <p:spPr>
          <a:xfrm>
            <a:off x="371572" y="104777"/>
            <a:ext cx="8286600" cy="74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0" marR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55" name="Google Shape;955;p142"/>
          <p:cNvSpPr txBox="1">
            <a:spLocks noGrp="1"/>
          </p:cNvSpPr>
          <p:nvPr>
            <p:ph type="body" idx="2"/>
          </p:nvPr>
        </p:nvSpPr>
        <p:spPr>
          <a:xfrm>
            <a:off x="383931" y="1212217"/>
            <a:ext cx="8274300" cy="31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434448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43444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434448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43444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34448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43444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34448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43444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34448"/>
              </a:buClr>
              <a:buSzPts val="1100"/>
              <a:buFont typeface="Arial"/>
              <a:buNone/>
              <a:defRPr sz="1500" b="0" i="0" u="none" strike="noStrike" cap="none">
                <a:solidFill>
                  <a:srgbClr val="43444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34448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rgbClr val="43444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434448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rgbClr val="43444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434448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rgbClr val="43444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434448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rgbClr val="43444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O - Quote or Big Idea">
  <p:cSld name="Q - Quote or Big Idea">
    <p:bg>
      <p:bgPr>
        <a:solidFill>
          <a:schemeClr val="lt1"/>
        </a:solidFill>
        <a:effectLst/>
      </p:bgPr>
    </p:bg>
    <p:spTree>
      <p:nvGrpSpPr>
        <p:cNvPr id="1" name="Shape 9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7" name="Google Shape;957;p14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" y="671"/>
            <a:ext cx="9141609" cy="5142155"/>
          </a:xfrm>
          <a:prstGeom prst="rect">
            <a:avLst/>
          </a:prstGeom>
          <a:noFill/>
          <a:ln>
            <a:noFill/>
          </a:ln>
        </p:spPr>
      </p:pic>
      <p:pic>
        <p:nvPicPr>
          <p:cNvPr id="958" name="Google Shape;958;p143"/>
          <p:cNvPicPr preferRelativeResize="0"/>
          <p:nvPr/>
        </p:nvPicPr>
        <p:blipFill rotWithShape="1">
          <a:blip r:embed="rId3">
            <a:alphaModFix amt="55000"/>
          </a:blip>
          <a:srcRect l="31511" r="42322" b="57149"/>
          <a:stretch/>
        </p:blipFill>
        <p:spPr>
          <a:xfrm rot="10800000">
            <a:off x="2" y="0"/>
            <a:ext cx="5039654" cy="1001249"/>
          </a:xfrm>
          <a:prstGeom prst="rect">
            <a:avLst/>
          </a:prstGeom>
          <a:noFill/>
          <a:ln>
            <a:noFill/>
          </a:ln>
        </p:spPr>
      </p:pic>
      <p:sp>
        <p:nvSpPr>
          <p:cNvPr id="959" name="Google Shape;959;p143"/>
          <p:cNvSpPr txBox="1">
            <a:spLocks noGrp="1"/>
          </p:cNvSpPr>
          <p:nvPr>
            <p:ph type="ctrTitle"/>
          </p:nvPr>
        </p:nvSpPr>
        <p:spPr>
          <a:xfrm>
            <a:off x="628118" y="1388624"/>
            <a:ext cx="5681700" cy="8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0" marR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 b="1" i="0" u="none" strike="noStrike" cap="none"/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60" name="Google Shape;960;p143"/>
          <p:cNvSpPr txBox="1">
            <a:spLocks noGrp="1"/>
          </p:cNvSpPr>
          <p:nvPr>
            <p:ph type="body" idx="1"/>
          </p:nvPr>
        </p:nvSpPr>
        <p:spPr>
          <a:xfrm>
            <a:off x="643467" y="2039851"/>
            <a:ext cx="5681700" cy="69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500"/>
              <a:buFont typeface="Arial"/>
              <a:buNone/>
              <a:defRPr b="0" i="0" u="none" strike="noStrike" cap="none"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21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794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Char char="•"/>
              <a:defRPr sz="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11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Char char="•"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11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Char char="•"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11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Char char="•"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11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Char char="•"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961" name="Google Shape;961;p143" descr="pasted-image.pdf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275084" y="424094"/>
            <a:ext cx="475848" cy="3335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V - Thank You">
  <p:cSld name="V - Thank You">
    <p:bg>
      <p:bgPr>
        <a:solidFill>
          <a:schemeClr val="lt1"/>
        </a:solidFill>
        <a:effectLst/>
      </p:bgPr>
    </p:bg>
    <p:spTree>
      <p:nvGrpSpPr>
        <p:cNvPr id="1" name="Shape 9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3" name="Google Shape;963;p14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37547" y="-23569"/>
            <a:ext cx="9202124" cy="5176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64" name="Google Shape;964;p14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682951" y="741218"/>
            <a:ext cx="3777114" cy="8624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A1 - Title Slide A">
  <p:cSld name="A - Title Slide A">
    <p:bg>
      <p:bgPr>
        <a:solidFill>
          <a:schemeClr val="lt1"/>
        </a:solidFill>
        <a:effectLst/>
      </p:bgPr>
    </p:bg>
    <p:spTree>
      <p:nvGrpSpPr>
        <p:cNvPr id="1" name="Shape 9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6" name="Google Shape;966;p14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1619" cy="5142161"/>
          </a:xfrm>
          <a:prstGeom prst="rect">
            <a:avLst/>
          </a:prstGeom>
          <a:noFill/>
          <a:ln>
            <a:noFill/>
          </a:ln>
        </p:spPr>
      </p:pic>
      <p:pic>
        <p:nvPicPr>
          <p:cNvPr id="967" name="Google Shape;967;p145" descr="pasted-image.pd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75915" y="333967"/>
            <a:ext cx="786617" cy="550732"/>
          </a:xfrm>
          <a:prstGeom prst="rect">
            <a:avLst/>
          </a:prstGeom>
          <a:noFill/>
          <a:ln>
            <a:noFill/>
          </a:ln>
        </p:spPr>
      </p:pic>
      <p:sp>
        <p:nvSpPr>
          <p:cNvPr id="968" name="Google Shape;968;p145"/>
          <p:cNvSpPr txBox="1">
            <a:spLocks noGrp="1"/>
          </p:cNvSpPr>
          <p:nvPr>
            <p:ph type="ctrTitle"/>
          </p:nvPr>
        </p:nvSpPr>
        <p:spPr>
          <a:xfrm>
            <a:off x="353889" y="898181"/>
            <a:ext cx="6813300" cy="97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 b="1" i="0" u="none" strike="noStrike" cap="none"/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69" name="Google Shape;969;p145"/>
          <p:cNvSpPr txBox="1">
            <a:spLocks noGrp="1"/>
          </p:cNvSpPr>
          <p:nvPr>
            <p:ph type="subTitle" idx="1"/>
          </p:nvPr>
        </p:nvSpPr>
        <p:spPr>
          <a:xfrm>
            <a:off x="353882" y="1734948"/>
            <a:ext cx="5773500" cy="35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12700" marR="0" lvl="0" indent="-1270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2900" marR="0" lvl="1" indent="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685800" marR="0" lvl="2" indent="0" algn="ctr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028700" marR="0" lvl="3" indent="0" algn="ctr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371600" marR="0" lvl="4" indent="0" algn="ctr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714500" marR="0" lvl="5" indent="0" algn="ctr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057400" marR="0" lvl="6" indent="0" algn="ctr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400300" marR="0" lvl="7" indent="0" algn="ctr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743200" marR="0" lvl="8" indent="0" algn="ctr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70" name="Google Shape;970;p145"/>
          <p:cNvSpPr txBox="1">
            <a:spLocks noGrp="1"/>
          </p:cNvSpPr>
          <p:nvPr>
            <p:ph type="body" idx="2"/>
          </p:nvPr>
        </p:nvSpPr>
        <p:spPr>
          <a:xfrm>
            <a:off x="353882" y="2409035"/>
            <a:ext cx="5773500" cy="21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5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sz="7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grpSp>
        <p:nvGrpSpPr>
          <p:cNvPr id="971" name="Google Shape;971;p145"/>
          <p:cNvGrpSpPr/>
          <p:nvPr/>
        </p:nvGrpSpPr>
        <p:grpSpPr>
          <a:xfrm>
            <a:off x="547395" y="3801588"/>
            <a:ext cx="1629703" cy="1660293"/>
            <a:chOff x="1028459" y="5082988"/>
            <a:chExt cx="1928871" cy="1965542"/>
          </a:xfrm>
        </p:grpSpPr>
        <p:pic>
          <p:nvPicPr>
            <p:cNvPr id="972" name="Google Shape;972;p145"/>
            <p:cNvPicPr preferRelativeResize="0"/>
            <p:nvPr/>
          </p:nvPicPr>
          <p:blipFill rotWithShape="1">
            <a:blip r:embed="rId4">
              <a:alphaModFix amt="54000"/>
            </a:blip>
            <a:srcRect/>
            <a:stretch/>
          </p:blipFill>
          <p:spPr>
            <a:xfrm>
              <a:off x="1028459" y="6051358"/>
              <a:ext cx="1573172" cy="99717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73" name="Google Shape;973;p145"/>
            <p:cNvPicPr preferRelativeResize="0"/>
            <p:nvPr/>
          </p:nvPicPr>
          <p:blipFill rotWithShape="1">
            <a:blip r:embed="rId4">
              <a:alphaModFix amt="54000"/>
            </a:blip>
            <a:srcRect/>
            <a:stretch/>
          </p:blipFill>
          <p:spPr>
            <a:xfrm>
              <a:off x="1623932" y="6354848"/>
              <a:ext cx="1333398" cy="43371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74" name="Google Shape;974;p145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1685783" y="5082988"/>
              <a:ext cx="919439" cy="1532392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975" name="Google Shape;975;p145"/>
          <p:cNvPicPr preferRelativeResize="0"/>
          <p:nvPr/>
        </p:nvPicPr>
        <p:blipFill rotWithShape="1">
          <a:blip r:embed="rId4">
            <a:alphaModFix amt="54000"/>
          </a:blip>
          <a:srcRect/>
          <a:stretch/>
        </p:blipFill>
        <p:spPr>
          <a:xfrm>
            <a:off x="1717958" y="4627152"/>
            <a:ext cx="1126680" cy="366382"/>
          </a:xfrm>
          <a:prstGeom prst="rect">
            <a:avLst/>
          </a:prstGeom>
          <a:noFill/>
          <a:ln>
            <a:noFill/>
          </a:ln>
        </p:spPr>
      </p:pic>
      <p:pic>
        <p:nvPicPr>
          <p:cNvPr id="976" name="Google Shape;976;p145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013075" y="4176296"/>
            <a:ext cx="513047" cy="691497"/>
          </a:xfrm>
          <a:prstGeom prst="rect">
            <a:avLst/>
          </a:prstGeom>
          <a:noFill/>
          <a:ln>
            <a:noFill/>
          </a:ln>
        </p:spPr>
      </p:pic>
      <p:pic>
        <p:nvPicPr>
          <p:cNvPr id="977" name="Google Shape;977;p145"/>
          <p:cNvPicPr preferRelativeResize="0"/>
          <p:nvPr/>
        </p:nvPicPr>
        <p:blipFill rotWithShape="1">
          <a:blip r:embed="rId4">
            <a:alphaModFix amt="22000"/>
          </a:blip>
          <a:srcRect/>
          <a:stretch/>
        </p:blipFill>
        <p:spPr>
          <a:xfrm>
            <a:off x="-90441" y="4314064"/>
            <a:ext cx="1126680" cy="366382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000000">
                <a:alpha val="9800"/>
              </a:srgbClr>
            </a:outerShdw>
          </a:effectLst>
        </p:spPr>
      </p:pic>
      <p:pic>
        <p:nvPicPr>
          <p:cNvPr id="978" name="Google Shape;978;p145" descr="Cloud-the-Goat---Grazing.png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 flipH="1">
            <a:off x="369030" y="4275912"/>
            <a:ext cx="345414" cy="279123"/>
          </a:xfrm>
          <a:prstGeom prst="rect">
            <a:avLst/>
          </a:prstGeom>
          <a:noFill/>
          <a:ln>
            <a:noFill/>
          </a:ln>
        </p:spPr>
      </p:pic>
      <p:sp>
        <p:nvSpPr>
          <p:cNvPr id="979" name="Google Shape;979;p145"/>
          <p:cNvSpPr txBox="1">
            <a:spLocks noGrp="1"/>
          </p:cNvSpPr>
          <p:nvPr>
            <p:ph type="body" idx="3"/>
          </p:nvPr>
        </p:nvSpPr>
        <p:spPr>
          <a:xfrm>
            <a:off x="353882" y="2210368"/>
            <a:ext cx="5773500" cy="18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 b="1" i="0" u="none" strike="noStrike" cap="none">
                <a:solidFill>
                  <a:schemeClr val="dk1"/>
                </a:solidFill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 b="1" i="0" u="none" strike="noStrike" cap="none">
                <a:solidFill>
                  <a:schemeClr val="dk1"/>
                </a:solidFill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 b="1" i="0" u="none" strike="noStrike" cap="none">
                <a:solidFill>
                  <a:schemeClr val="dk1"/>
                </a:solidFill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500" b="1" i="0" u="none" strike="noStrike" cap="none">
                <a:solidFill>
                  <a:schemeClr val="dk1"/>
                </a:solidFill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 b="1" i="0" u="none" strike="noStrike" cap="none">
                <a:solidFill>
                  <a:schemeClr val="dk1"/>
                </a:solidFill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 b="1" i="0" u="none" strike="noStrike" cap="none">
                <a:solidFill>
                  <a:schemeClr val="dk1"/>
                </a:solidFill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 b="1" i="0" u="none" strike="noStrike" cap="none">
                <a:solidFill>
                  <a:schemeClr val="dk1"/>
                </a:solidFill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 b="1" i="0" u="none" strike="noStrike" cap="none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A2 - Title Slide B">
  <p:cSld name="A - Title Slide A_1">
    <p:bg>
      <p:bgPr>
        <a:solidFill>
          <a:schemeClr val="lt1"/>
        </a:solidFill>
        <a:effectLst/>
      </p:bgPr>
    </p:bg>
    <p:spTree>
      <p:nvGrpSpPr>
        <p:cNvPr id="1" name="Shape 9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1" name="Google Shape;981;p14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670"/>
            <a:ext cx="9141617" cy="5142159"/>
          </a:xfrm>
          <a:prstGeom prst="rect">
            <a:avLst/>
          </a:prstGeom>
          <a:noFill/>
          <a:ln>
            <a:noFill/>
          </a:ln>
        </p:spPr>
      </p:pic>
      <p:pic>
        <p:nvPicPr>
          <p:cNvPr id="982" name="Google Shape;982;p146" descr="pasted-image.pd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75915" y="333967"/>
            <a:ext cx="786617" cy="550732"/>
          </a:xfrm>
          <a:prstGeom prst="rect">
            <a:avLst/>
          </a:prstGeom>
          <a:noFill/>
          <a:ln>
            <a:noFill/>
          </a:ln>
        </p:spPr>
      </p:pic>
      <p:sp>
        <p:nvSpPr>
          <p:cNvPr id="983" name="Google Shape;983;p146"/>
          <p:cNvSpPr txBox="1">
            <a:spLocks noGrp="1"/>
          </p:cNvSpPr>
          <p:nvPr>
            <p:ph type="ctrTitle"/>
          </p:nvPr>
        </p:nvSpPr>
        <p:spPr>
          <a:xfrm>
            <a:off x="353889" y="898181"/>
            <a:ext cx="7119600" cy="97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 b="1" i="0" u="none" strike="noStrike" cap="none"/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84" name="Google Shape;984;p146"/>
          <p:cNvSpPr txBox="1">
            <a:spLocks noGrp="1"/>
          </p:cNvSpPr>
          <p:nvPr>
            <p:ph type="subTitle" idx="1"/>
          </p:nvPr>
        </p:nvSpPr>
        <p:spPr>
          <a:xfrm>
            <a:off x="353882" y="1734948"/>
            <a:ext cx="5773500" cy="35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12700" marR="0" lvl="0" indent="-1270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2900" marR="0" lvl="1" indent="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685800" marR="0" lvl="2" indent="0" algn="ctr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028700" marR="0" lvl="3" indent="0" algn="ctr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371600" marR="0" lvl="4" indent="0" algn="ctr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714500" marR="0" lvl="5" indent="0" algn="ctr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057400" marR="0" lvl="6" indent="0" algn="ctr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400300" marR="0" lvl="7" indent="0" algn="ctr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743200" marR="0" lvl="8" indent="0" algn="ctr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85" name="Google Shape;985;p146"/>
          <p:cNvSpPr txBox="1">
            <a:spLocks noGrp="1"/>
          </p:cNvSpPr>
          <p:nvPr>
            <p:ph type="body" idx="2"/>
          </p:nvPr>
        </p:nvSpPr>
        <p:spPr>
          <a:xfrm>
            <a:off x="353882" y="2409035"/>
            <a:ext cx="5773500" cy="21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5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sz="7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986" name="Google Shape;986;p146"/>
          <p:cNvPicPr preferRelativeResize="0"/>
          <p:nvPr/>
        </p:nvPicPr>
        <p:blipFill rotWithShape="1">
          <a:blip r:embed="rId4">
            <a:alphaModFix amt="54000"/>
          </a:blip>
          <a:srcRect/>
          <a:stretch/>
        </p:blipFill>
        <p:spPr>
          <a:xfrm>
            <a:off x="1717958" y="4627152"/>
            <a:ext cx="1126680" cy="366382"/>
          </a:xfrm>
          <a:prstGeom prst="rect">
            <a:avLst/>
          </a:prstGeom>
          <a:noFill/>
          <a:ln>
            <a:noFill/>
          </a:ln>
        </p:spPr>
      </p:pic>
      <p:pic>
        <p:nvPicPr>
          <p:cNvPr id="987" name="Google Shape;987;p146"/>
          <p:cNvPicPr preferRelativeResize="0"/>
          <p:nvPr/>
        </p:nvPicPr>
        <p:blipFill rotWithShape="1">
          <a:blip r:embed="rId4">
            <a:alphaModFix amt="22000"/>
          </a:blip>
          <a:srcRect/>
          <a:stretch/>
        </p:blipFill>
        <p:spPr>
          <a:xfrm>
            <a:off x="-90441" y="4314064"/>
            <a:ext cx="1126680" cy="366382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000000">
                <a:alpha val="9800"/>
              </a:srgbClr>
            </a:outerShdw>
          </a:effectLst>
        </p:spPr>
      </p:pic>
      <p:pic>
        <p:nvPicPr>
          <p:cNvPr id="988" name="Google Shape;988;p14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013075" y="4176296"/>
            <a:ext cx="513047" cy="691497"/>
          </a:xfrm>
          <a:prstGeom prst="rect">
            <a:avLst/>
          </a:prstGeom>
          <a:noFill/>
          <a:ln>
            <a:noFill/>
          </a:ln>
        </p:spPr>
      </p:pic>
      <p:pic>
        <p:nvPicPr>
          <p:cNvPr id="989" name="Google Shape;989;p146" descr="Cloud-the-Goat---Grazing.pn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 flipH="1">
            <a:off x="369030" y="4275912"/>
            <a:ext cx="345414" cy="27912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990" name="Google Shape;990;p146"/>
          <p:cNvGrpSpPr/>
          <p:nvPr/>
        </p:nvGrpSpPr>
        <p:grpSpPr>
          <a:xfrm>
            <a:off x="547395" y="3801588"/>
            <a:ext cx="1629703" cy="1660293"/>
            <a:chOff x="1028459" y="5082988"/>
            <a:chExt cx="1928871" cy="1965542"/>
          </a:xfrm>
        </p:grpSpPr>
        <p:pic>
          <p:nvPicPr>
            <p:cNvPr id="991" name="Google Shape;991;p146"/>
            <p:cNvPicPr preferRelativeResize="0"/>
            <p:nvPr/>
          </p:nvPicPr>
          <p:blipFill rotWithShape="1">
            <a:blip r:embed="rId4">
              <a:alphaModFix amt="54000"/>
            </a:blip>
            <a:srcRect/>
            <a:stretch/>
          </p:blipFill>
          <p:spPr>
            <a:xfrm>
              <a:off x="1028459" y="6051358"/>
              <a:ext cx="1573172" cy="99717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92" name="Google Shape;992;p146"/>
            <p:cNvPicPr preferRelativeResize="0"/>
            <p:nvPr/>
          </p:nvPicPr>
          <p:blipFill rotWithShape="1">
            <a:blip r:embed="rId4">
              <a:alphaModFix amt="54000"/>
            </a:blip>
            <a:srcRect/>
            <a:stretch/>
          </p:blipFill>
          <p:spPr>
            <a:xfrm>
              <a:off x="1623932" y="6354848"/>
              <a:ext cx="1333398" cy="43371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93" name="Google Shape;993;p146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1685783" y="5082988"/>
              <a:ext cx="919439" cy="153239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994" name="Google Shape;994;p146"/>
          <p:cNvSpPr txBox="1">
            <a:spLocks noGrp="1"/>
          </p:cNvSpPr>
          <p:nvPr>
            <p:ph type="body" idx="3"/>
          </p:nvPr>
        </p:nvSpPr>
        <p:spPr>
          <a:xfrm>
            <a:off x="353882" y="2210368"/>
            <a:ext cx="5773500" cy="18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 b="1" i="0" u="none" strike="noStrike" cap="none">
                <a:solidFill>
                  <a:schemeClr val="dk1"/>
                </a:solidFill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 b="1" i="0" u="none" strike="noStrike" cap="none">
                <a:solidFill>
                  <a:schemeClr val="dk1"/>
                </a:solidFill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 b="1" i="0" u="none" strike="noStrike" cap="none">
                <a:solidFill>
                  <a:schemeClr val="dk1"/>
                </a:solidFill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500" b="1" i="0" u="none" strike="noStrike" cap="none">
                <a:solidFill>
                  <a:schemeClr val="dk1"/>
                </a:solidFill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 b="1" i="0" u="none" strike="noStrike" cap="none">
                <a:solidFill>
                  <a:schemeClr val="dk1"/>
                </a:solidFill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 b="1" i="0" u="none" strike="noStrike" cap="none">
                <a:solidFill>
                  <a:schemeClr val="dk1"/>
                </a:solidFill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 b="1" i="0" u="none" strike="noStrike" cap="none">
                <a:solidFill>
                  <a:schemeClr val="dk1"/>
                </a:solidFill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 b="1" i="0" u="none" strike="noStrike" cap="none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 - Two Column">
  <p:cSld name="E - Basic 2 Column">
    <p:bg>
      <p:bgPr>
        <a:solidFill>
          <a:schemeClr val="lt1"/>
        </a:solidFill>
        <a:effectLst/>
      </p:bgPr>
    </p:bg>
    <p:spTree>
      <p:nvGrpSpPr>
        <p:cNvPr id="1" name="Shape 9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6" name="Google Shape;996;p147"/>
          <p:cNvSpPr txBox="1">
            <a:spLocks noGrp="1"/>
          </p:cNvSpPr>
          <p:nvPr>
            <p:ph type="title"/>
          </p:nvPr>
        </p:nvSpPr>
        <p:spPr>
          <a:xfrm>
            <a:off x="371572" y="104777"/>
            <a:ext cx="8286600" cy="74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0" marR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97" name="Google Shape;997;p147"/>
          <p:cNvSpPr txBox="1">
            <a:spLocks noGrp="1"/>
          </p:cNvSpPr>
          <p:nvPr>
            <p:ph type="body" idx="1"/>
          </p:nvPr>
        </p:nvSpPr>
        <p:spPr>
          <a:xfrm>
            <a:off x="377134" y="726720"/>
            <a:ext cx="8286600" cy="23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18181"/>
              </a:buClr>
              <a:buSzPts val="1700"/>
              <a:buFont typeface="Arial"/>
              <a:buNone/>
              <a:defRPr sz="17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98" name="Google Shape;998;p147"/>
          <p:cNvSpPr txBox="1">
            <a:spLocks noGrp="1"/>
          </p:cNvSpPr>
          <p:nvPr>
            <p:ph type="body" idx="2"/>
          </p:nvPr>
        </p:nvSpPr>
        <p:spPr>
          <a:xfrm>
            <a:off x="383931" y="1212217"/>
            <a:ext cx="3978600" cy="31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81818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99" name="Google Shape;999;p147"/>
          <p:cNvSpPr txBox="1">
            <a:spLocks noGrp="1"/>
          </p:cNvSpPr>
          <p:nvPr>
            <p:ph type="body" idx="3"/>
          </p:nvPr>
        </p:nvSpPr>
        <p:spPr>
          <a:xfrm>
            <a:off x="4672372" y="1212217"/>
            <a:ext cx="3978600" cy="31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81818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1 - Plain Hill - Right">
  <p:cSld name="O1 - Plain Hill - Right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Google Shape;70;p1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3188"/>
            <a:ext cx="9158962" cy="5151916"/>
          </a:xfrm>
          <a:prstGeom prst="rect">
            <a:avLst/>
          </a:prstGeom>
          <a:noFill/>
          <a:ln>
            <a:noFill/>
          </a:ln>
        </p:spPr>
      </p:pic>
      <p:sp>
        <p:nvSpPr>
          <p:cNvPr id="71" name="Google Shape;71;p12"/>
          <p:cNvSpPr txBox="1">
            <a:spLocks noGrp="1"/>
          </p:cNvSpPr>
          <p:nvPr>
            <p:ph type="title"/>
          </p:nvPr>
        </p:nvSpPr>
        <p:spPr>
          <a:xfrm>
            <a:off x="371572" y="108647"/>
            <a:ext cx="8286600" cy="74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0" marR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2" name="Google Shape;72;p12"/>
          <p:cNvSpPr txBox="1">
            <a:spLocks noGrp="1"/>
          </p:cNvSpPr>
          <p:nvPr>
            <p:ph type="body" idx="1"/>
          </p:nvPr>
        </p:nvSpPr>
        <p:spPr>
          <a:xfrm>
            <a:off x="381119" y="1212218"/>
            <a:ext cx="8286600" cy="283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3" name="Google Shape;73;p12"/>
          <p:cNvSpPr txBox="1">
            <a:spLocks noGrp="1"/>
          </p:cNvSpPr>
          <p:nvPr>
            <p:ph type="body" idx="2"/>
          </p:nvPr>
        </p:nvSpPr>
        <p:spPr>
          <a:xfrm>
            <a:off x="377131" y="725167"/>
            <a:ext cx="8286600" cy="23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Font typeface="Arial"/>
              <a:buNone/>
              <a:defRPr sz="1700" b="0" i="0" u="none" strike="noStrike" cap="none"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74" name="Google Shape;74;p12" descr="pasted-image.pd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75084" y="424094"/>
            <a:ext cx="475848" cy="3335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 - 3 Column">
  <p:cSld name="F - Basic 3 Column">
    <p:bg>
      <p:bgPr>
        <a:solidFill>
          <a:schemeClr val="lt1"/>
        </a:solidFill>
        <a:effectLst/>
      </p:bgPr>
    </p:bg>
    <p:spTree>
      <p:nvGrpSpPr>
        <p:cNvPr id="1" name="Shape 10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1" name="Google Shape;1001;p148"/>
          <p:cNvSpPr txBox="1">
            <a:spLocks noGrp="1"/>
          </p:cNvSpPr>
          <p:nvPr>
            <p:ph type="title"/>
          </p:nvPr>
        </p:nvSpPr>
        <p:spPr>
          <a:xfrm>
            <a:off x="371572" y="104777"/>
            <a:ext cx="8286600" cy="74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0" marR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02" name="Google Shape;1002;p148"/>
          <p:cNvSpPr txBox="1">
            <a:spLocks noGrp="1"/>
          </p:cNvSpPr>
          <p:nvPr>
            <p:ph type="body" idx="1"/>
          </p:nvPr>
        </p:nvSpPr>
        <p:spPr>
          <a:xfrm>
            <a:off x="383931" y="1212217"/>
            <a:ext cx="2572500" cy="316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81818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03" name="Google Shape;1003;p148"/>
          <p:cNvSpPr txBox="1">
            <a:spLocks noGrp="1"/>
          </p:cNvSpPr>
          <p:nvPr>
            <p:ph type="body" idx="2"/>
          </p:nvPr>
        </p:nvSpPr>
        <p:spPr>
          <a:xfrm>
            <a:off x="3219570" y="1212005"/>
            <a:ext cx="2572500" cy="316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81818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04" name="Google Shape;1004;p148"/>
          <p:cNvSpPr txBox="1">
            <a:spLocks noGrp="1"/>
          </p:cNvSpPr>
          <p:nvPr>
            <p:ph type="body" idx="3"/>
          </p:nvPr>
        </p:nvSpPr>
        <p:spPr>
          <a:xfrm>
            <a:off x="6074713" y="1211788"/>
            <a:ext cx="2572500" cy="316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81818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05" name="Google Shape;1005;p148"/>
          <p:cNvSpPr txBox="1">
            <a:spLocks noGrp="1"/>
          </p:cNvSpPr>
          <p:nvPr>
            <p:ph type="body" idx="4"/>
          </p:nvPr>
        </p:nvSpPr>
        <p:spPr>
          <a:xfrm>
            <a:off x="377134" y="726720"/>
            <a:ext cx="8286600" cy="23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18181"/>
              </a:buClr>
              <a:buSzPts val="1700"/>
              <a:buFont typeface="Arial"/>
              <a:buNone/>
              <a:defRPr sz="17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P1 - Seque Slide - A">
  <p:cSld name="P1 - Seque Slide - A">
    <p:bg>
      <p:bgPr>
        <a:solidFill>
          <a:schemeClr val="lt1"/>
        </a:solidFill>
        <a:effectLst/>
      </p:bgPr>
    </p:bg>
    <p:spTree>
      <p:nvGrpSpPr>
        <p:cNvPr id="1" name="Shape 10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7" name="Google Shape;1007;p14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2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8" name="Google Shape;1008;p149" descr="pasted-image.pd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75084" y="424094"/>
            <a:ext cx="476800" cy="333821"/>
          </a:xfrm>
          <a:prstGeom prst="rect">
            <a:avLst/>
          </a:prstGeom>
          <a:noFill/>
          <a:ln>
            <a:noFill/>
          </a:ln>
        </p:spPr>
      </p:pic>
      <p:sp>
        <p:nvSpPr>
          <p:cNvPr id="1009" name="Google Shape;1009;p149"/>
          <p:cNvSpPr txBox="1">
            <a:spLocks noGrp="1"/>
          </p:cNvSpPr>
          <p:nvPr>
            <p:ph type="ctrTitle"/>
          </p:nvPr>
        </p:nvSpPr>
        <p:spPr>
          <a:xfrm>
            <a:off x="374898" y="1353290"/>
            <a:ext cx="5375700" cy="8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0" marR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u="none" strike="noStrike" cap="none"/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10" name="Google Shape;1010;p149"/>
          <p:cNvSpPr txBox="1">
            <a:spLocks noGrp="1"/>
          </p:cNvSpPr>
          <p:nvPr>
            <p:ph type="body" idx="1"/>
          </p:nvPr>
        </p:nvSpPr>
        <p:spPr>
          <a:xfrm>
            <a:off x="386145" y="2045075"/>
            <a:ext cx="5375700" cy="69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None/>
              <a:defRPr sz="1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1011" name="Google Shape;1011;p149" descr="pasted-image.pd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75084" y="424094"/>
            <a:ext cx="475848" cy="3335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P2 - Seque Slide - B">
  <p:cSld name="P2 - Seque Slide - B">
    <p:bg>
      <p:bgPr>
        <a:solidFill>
          <a:schemeClr val="lt1"/>
        </a:solidFill>
        <a:effectLst/>
      </p:bgPr>
    </p:bg>
    <p:spTree>
      <p:nvGrpSpPr>
        <p:cNvPr id="1" name="Shape 10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" name="Google Shape;1013;p150"/>
          <p:cNvPicPr preferRelativeResize="0"/>
          <p:nvPr/>
        </p:nvPicPr>
        <p:blipFill rotWithShape="1">
          <a:blip r:embed="rId2">
            <a:alphaModFix/>
          </a:blip>
          <a:srcRect l="478" t="2400" r="1922"/>
          <a:stretch/>
        </p:blipFill>
        <p:spPr>
          <a:xfrm flipH="1">
            <a:off x="2428" y="670"/>
            <a:ext cx="9302347" cy="514215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14" name="Google Shape;1014;p150"/>
          <p:cNvGrpSpPr/>
          <p:nvPr/>
        </p:nvGrpSpPr>
        <p:grpSpPr>
          <a:xfrm>
            <a:off x="1920065" y="4125666"/>
            <a:ext cx="621097" cy="881631"/>
            <a:chOff x="723336" y="4484318"/>
            <a:chExt cx="1333398" cy="1893131"/>
          </a:xfrm>
        </p:grpSpPr>
        <p:pic>
          <p:nvPicPr>
            <p:cNvPr id="1015" name="Google Shape;1015;p150"/>
            <p:cNvPicPr preferRelativeResize="0"/>
            <p:nvPr/>
          </p:nvPicPr>
          <p:blipFill rotWithShape="1">
            <a:blip r:embed="rId3">
              <a:alphaModFix amt="54000"/>
            </a:blip>
            <a:srcRect/>
            <a:stretch/>
          </p:blipFill>
          <p:spPr>
            <a:xfrm>
              <a:off x="723336" y="5943733"/>
              <a:ext cx="1333398" cy="43371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16" name="Google Shape;1016;p150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820482" y="4484318"/>
              <a:ext cx="1072601" cy="1787667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017" name="Google Shape;1017;p150"/>
          <p:cNvGrpSpPr/>
          <p:nvPr/>
        </p:nvGrpSpPr>
        <p:grpSpPr>
          <a:xfrm>
            <a:off x="1837" y="3344224"/>
            <a:ext cx="1378443" cy="1604720"/>
            <a:chOff x="1082246" y="4738045"/>
            <a:chExt cx="1890350" cy="2201262"/>
          </a:xfrm>
        </p:grpSpPr>
        <p:pic>
          <p:nvPicPr>
            <p:cNvPr id="1018" name="Google Shape;1018;p150"/>
            <p:cNvPicPr preferRelativeResize="0"/>
            <p:nvPr/>
          </p:nvPicPr>
          <p:blipFill rotWithShape="1">
            <a:blip r:embed="rId3">
              <a:alphaModFix amt="54000"/>
            </a:blip>
            <a:srcRect/>
            <a:stretch/>
          </p:blipFill>
          <p:spPr>
            <a:xfrm>
              <a:off x="1639198" y="6472340"/>
              <a:ext cx="1333398" cy="43371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19" name="Google Shape;1019;p150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1551214" y="4738045"/>
              <a:ext cx="1225342" cy="204223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20" name="Google Shape;1020;p150"/>
            <p:cNvPicPr preferRelativeResize="0"/>
            <p:nvPr/>
          </p:nvPicPr>
          <p:blipFill rotWithShape="1">
            <a:blip r:embed="rId3">
              <a:alphaModFix amt="54000"/>
            </a:blip>
            <a:srcRect/>
            <a:stretch/>
          </p:blipFill>
          <p:spPr>
            <a:xfrm>
              <a:off x="1082246" y="6505591"/>
              <a:ext cx="1333398" cy="433716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021" name="Google Shape;1021;p150"/>
          <p:cNvGrpSpPr/>
          <p:nvPr/>
        </p:nvGrpSpPr>
        <p:grpSpPr>
          <a:xfrm>
            <a:off x="1087090" y="4031404"/>
            <a:ext cx="1000315" cy="952081"/>
            <a:chOff x="2666809" y="5395728"/>
            <a:chExt cx="1333398" cy="1269442"/>
          </a:xfrm>
        </p:grpSpPr>
        <p:pic>
          <p:nvPicPr>
            <p:cNvPr id="1022" name="Google Shape;1022;p150"/>
            <p:cNvPicPr preferRelativeResize="0"/>
            <p:nvPr/>
          </p:nvPicPr>
          <p:blipFill rotWithShape="1">
            <a:blip r:embed="rId3">
              <a:alphaModFix amt="54000"/>
            </a:blip>
            <a:srcRect/>
            <a:stretch/>
          </p:blipFill>
          <p:spPr>
            <a:xfrm>
              <a:off x="2666809" y="6231454"/>
              <a:ext cx="1333398" cy="43371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23" name="Google Shape;1023;p150" descr="pasted-image.pdf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2776556" y="5395728"/>
              <a:ext cx="880288" cy="1109863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024" name="Google Shape;1024;p150" descr="pasted-image.pdf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275084" y="424094"/>
            <a:ext cx="476800" cy="333821"/>
          </a:xfrm>
          <a:prstGeom prst="rect">
            <a:avLst/>
          </a:prstGeom>
          <a:noFill/>
          <a:ln>
            <a:noFill/>
          </a:ln>
        </p:spPr>
      </p:pic>
      <p:sp>
        <p:nvSpPr>
          <p:cNvPr id="1025" name="Google Shape;1025;p150"/>
          <p:cNvSpPr txBox="1">
            <a:spLocks noGrp="1"/>
          </p:cNvSpPr>
          <p:nvPr>
            <p:ph type="ctrTitle"/>
          </p:nvPr>
        </p:nvSpPr>
        <p:spPr>
          <a:xfrm>
            <a:off x="1884125" y="1353504"/>
            <a:ext cx="5375700" cy="8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0" marR="0" lvl="0" indent="0" algn="ctr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b="1" i="0" u="none" strike="noStrike" cap="none"/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26" name="Google Shape;1026;p150"/>
          <p:cNvSpPr txBox="1">
            <a:spLocks noGrp="1"/>
          </p:cNvSpPr>
          <p:nvPr>
            <p:ph type="body" idx="1"/>
          </p:nvPr>
        </p:nvSpPr>
        <p:spPr>
          <a:xfrm>
            <a:off x="1884125" y="2045929"/>
            <a:ext cx="5375700" cy="69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ctr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None/>
              <a:defRPr sz="1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ctr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ctr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ctr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ctr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ctr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ctr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ctr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1027" name="Google Shape;1027;p150" descr="pasted-image.pdf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275084" y="424094"/>
            <a:ext cx="475848" cy="3335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P3 - Seque Slide - C">
  <p:cSld name="P3 - Seque Slide - C">
    <p:bg>
      <p:bgPr>
        <a:solidFill>
          <a:schemeClr val="lt1"/>
        </a:solidFill>
        <a:effectLst/>
      </p:bgPr>
    </p:bg>
    <p:spTree>
      <p:nvGrpSpPr>
        <p:cNvPr id="1" name="Shape 10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Google Shape;1029;p15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2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030" name="Google Shape;1030;p151"/>
          <p:cNvSpPr txBox="1">
            <a:spLocks noGrp="1"/>
          </p:cNvSpPr>
          <p:nvPr>
            <p:ph type="ctrTitle"/>
          </p:nvPr>
        </p:nvSpPr>
        <p:spPr>
          <a:xfrm>
            <a:off x="374902" y="1353281"/>
            <a:ext cx="5375700" cy="8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0" marR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2300"/>
              <a:buNone/>
              <a:defRPr b="1" i="0" u="none" strike="noStrike" cap="none"/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31" name="Google Shape;1031;p151"/>
          <p:cNvSpPr txBox="1">
            <a:spLocks noGrp="1"/>
          </p:cNvSpPr>
          <p:nvPr>
            <p:ph type="body" idx="1"/>
          </p:nvPr>
        </p:nvSpPr>
        <p:spPr>
          <a:xfrm>
            <a:off x="385802" y="2051531"/>
            <a:ext cx="5375700" cy="69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None/>
              <a:defRPr sz="1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grpSp>
        <p:nvGrpSpPr>
          <p:cNvPr id="1032" name="Google Shape;1032;p151"/>
          <p:cNvGrpSpPr/>
          <p:nvPr/>
        </p:nvGrpSpPr>
        <p:grpSpPr>
          <a:xfrm>
            <a:off x="976536" y="3526102"/>
            <a:ext cx="1418141" cy="1650947"/>
            <a:chOff x="1082246" y="4738045"/>
            <a:chExt cx="1890350" cy="2201262"/>
          </a:xfrm>
        </p:grpSpPr>
        <p:pic>
          <p:nvPicPr>
            <p:cNvPr id="1033" name="Google Shape;1033;p151"/>
            <p:cNvPicPr preferRelativeResize="0"/>
            <p:nvPr/>
          </p:nvPicPr>
          <p:blipFill rotWithShape="1">
            <a:blip r:embed="rId3">
              <a:alphaModFix amt="54000"/>
            </a:blip>
            <a:srcRect/>
            <a:stretch/>
          </p:blipFill>
          <p:spPr>
            <a:xfrm>
              <a:off x="1639198" y="6472340"/>
              <a:ext cx="1333398" cy="43371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34" name="Google Shape;1034;p151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1551214" y="4738045"/>
              <a:ext cx="1225342" cy="204223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35" name="Google Shape;1035;p151"/>
            <p:cNvPicPr preferRelativeResize="0"/>
            <p:nvPr/>
          </p:nvPicPr>
          <p:blipFill rotWithShape="1">
            <a:blip r:embed="rId3">
              <a:alphaModFix amt="54000"/>
            </a:blip>
            <a:srcRect/>
            <a:stretch/>
          </p:blipFill>
          <p:spPr>
            <a:xfrm>
              <a:off x="1082246" y="6505591"/>
              <a:ext cx="1333398" cy="433716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036" name="Google Shape;1036;p151"/>
          <p:cNvGrpSpPr/>
          <p:nvPr/>
        </p:nvGrpSpPr>
        <p:grpSpPr>
          <a:xfrm>
            <a:off x="2621696" y="3790418"/>
            <a:ext cx="1000315" cy="952081"/>
            <a:chOff x="2666809" y="5395728"/>
            <a:chExt cx="1333398" cy="1269442"/>
          </a:xfrm>
        </p:grpSpPr>
        <p:pic>
          <p:nvPicPr>
            <p:cNvPr id="1037" name="Google Shape;1037;p151"/>
            <p:cNvPicPr preferRelativeResize="0"/>
            <p:nvPr/>
          </p:nvPicPr>
          <p:blipFill rotWithShape="1">
            <a:blip r:embed="rId3">
              <a:alphaModFix amt="54000"/>
            </a:blip>
            <a:srcRect/>
            <a:stretch/>
          </p:blipFill>
          <p:spPr>
            <a:xfrm>
              <a:off x="2666809" y="6231454"/>
              <a:ext cx="1333398" cy="43371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38" name="Google Shape;1038;p151" descr="pasted-image.pdf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2776556" y="5395728"/>
              <a:ext cx="880288" cy="1109863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039" name="Google Shape;1039;p151" descr="pasted-image.pdf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275084" y="424094"/>
            <a:ext cx="475848" cy="3335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 - Speaker Intro Slide">
  <p:cSld name="R1 - Speaker Intro Slide">
    <p:bg>
      <p:bgPr>
        <a:solidFill>
          <a:schemeClr val="lt1"/>
        </a:solidFill>
        <a:effectLst/>
      </p:bgPr>
    </p:bg>
    <p:spTree>
      <p:nvGrpSpPr>
        <p:cNvPr id="1" name="Shape 10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1" name="Google Shape;1041;p15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" y="670"/>
            <a:ext cx="9141615" cy="5142158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042" name="Google Shape;1042;p152"/>
          <p:cNvCxnSpPr/>
          <p:nvPr/>
        </p:nvCxnSpPr>
        <p:spPr>
          <a:xfrm>
            <a:off x="1530996" y="1440873"/>
            <a:ext cx="1669800" cy="0"/>
          </a:xfrm>
          <a:prstGeom prst="straightConnector1">
            <a:avLst/>
          </a:prstGeom>
          <a:noFill/>
          <a:ln w="9525" cap="flat" cmpd="sng">
            <a:solidFill>
              <a:srgbClr val="3EA1E0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1043" name="Google Shape;1043;p15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79957" y="921686"/>
            <a:ext cx="637599" cy="181860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4" name="Google Shape;1044;p15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388132" y="1446876"/>
            <a:ext cx="394433" cy="860581"/>
          </a:xfrm>
          <a:prstGeom prst="rect">
            <a:avLst/>
          </a:prstGeom>
          <a:noFill/>
          <a:ln>
            <a:noFill/>
          </a:ln>
        </p:spPr>
      </p:pic>
      <p:sp>
        <p:nvSpPr>
          <p:cNvPr id="1045" name="Google Shape;1045;p152"/>
          <p:cNvSpPr txBox="1">
            <a:spLocks noGrp="1"/>
          </p:cNvSpPr>
          <p:nvPr>
            <p:ph type="ctrTitle"/>
          </p:nvPr>
        </p:nvSpPr>
        <p:spPr>
          <a:xfrm>
            <a:off x="956789" y="1325148"/>
            <a:ext cx="2917800" cy="97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  <a:defRPr sz="2100" i="0" u="none" strike="noStrike" cap="none"/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46" name="Google Shape;1046;p152"/>
          <p:cNvSpPr txBox="1">
            <a:spLocks noGrp="1"/>
          </p:cNvSpPr>
          <p:nvPr>
            <p:ph type="subTitle" idx="1"/>
          </p:nvPr>
        </p:nvSpPr>
        <p:spPr>
          <a:xfrm>
            <a:off x="963895" y="2242361"/>
            <a:ext cx="2908800" cy="35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12700" marR="0" lvl="0" indent="-1270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2900" marR="0" lvl="1" indent="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685800" marR="0" lvl="2" indent="0" algn="ctr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028700" marR="0" lvl="3" indent="0" algn="ctr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371600" marR="0" lvl="4" indent="0" algn="ctr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714500" marR="0" lvl="5" indent="0" algn="ctr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057400" marR="0" lvl="6" indent="0" algn="ctr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400300" marR="0" lvl="7" indent="0" algn="ctr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743200" marR="0" lvl="8" indent="0" algn="ctr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47" name="Google Shape;1047;p152"/>
          <p:cNvSpPr txBox="1">
            <a:spLocks noGrp="1"/>
          </p:cNvSpPr>
          <p:nvPr>
            <p:ph type="body" idx="2"/>
          </p:nvPr>
        </p:nvSpPr>
        <p:spPr>
          <a:xfrm>
            <a:off x="1063225" y="2639422"/>
            <a:ext cx="2780700" cy="21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115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Char char="•"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ctr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2100" algn="ctr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  <a:defRPr sz="1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ctr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Q - Speaker Panelist Slide ">
  <p:cSld name="R3 - Speaker Panelist Slide ">
    <p:bg>
      <p:bgPr>
        <a:solidFill>
          <a:schemeClr val="lt1"/>
        </a:solidFill>
        <a:effectLst/>
      </p:bgPr>
    </p:bg>
    <p:spTree>
      <p:nvGrpSpPr>
        <p:cNvPr id="1" name="Shape 10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9" name="Google Shape;1049;p15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" y="2457"/>
            <a:ext cx="9141610" cy="5142155"/>
          </a:xfrm>
          <a:prstGeom prst="rect">
            <a:avLst/>
          </a:prstGeom>
          <a:noFill/>
          <a:ln>
            <a:noFill/>
          </a:ln>
        </p:spPr>
      </p:pic>
      <p:sp>
        <p:nvSpPr>
          <p:cNvPr id="1050" name="Google Shape;1050;p153"/>
          <p:cNvSpPr txBox="1">
            <a:spLocks noGrp="1"/>
          </p:cNvSpPr>
          <p:nvPr>
            <p:ph type="body" idx="1"/>
          </p:nvPr>
        </p:nvSpPr>
        <p:spPr>
          <a:xfrm>
            <a:off x="340299" y="2421713"/>
            <a:ext cx="1611900" cy="37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457200" marR="0" lvl="0" indent="-228600" algn="ctr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365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1"/>
              </a:buClr>
              <a:buSzPts val="1700"/>
              <a:buFont typeface="Arial"/>
              <a:buChar char="•"/>
              <a:defRPr sz="1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365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sz="1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36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sz="1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36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sz="1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36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sz="1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51" name="Google Shape;1051;p153"/>
          <p:cNvSpPr txBox="1">
            <a:spLocks noGrp="1"/>
          </p:cNvSpPr>
          <p:nvPr>
            <p:ph type="body" idx="2"/>
          </p:nvPr>
        </p:nvSpPr>
        <p:spPr>
          <a:xfrm>
            <a:off x="2107354" y="2709319"/>
            <a:ext cx="1553700" cy="63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ctr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300"/>
              <a:buFont typeface="Arial"/>
              <a:buChar char="•"/>
              <a:defRPr sz="13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11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300"/>
              <a:buFont typeface="Arial"/>
              <a:buChar char="•"/>
              <a:defRPr sz="13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300"/>
              <a:buFont typeface="Arial"/>
              <a:buNone/>
              <a:defRPr sz="17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365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sz="1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36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sz="1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36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sz="1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36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sz="1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52" name="Google Shape;1052;p153"/>
          <p:cNvSpPr txBox="1">
            <a:spLocks noGrp="1"/>
          </p:cNvSpPr>
          <p:nvPr>
            <p:ph type="body" idx="3"/>
          </p:nvPr>
        </p:nvSpPr>
        <p:spPr>
          <a:xfrm>
            <a:off x="3845240" y="2709319"/>
            <a:ext cx="1551900" cy="63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ctr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300"/>
              <a:buFont typeface="Arial"/>
              <a:buChar char="•"/>
              <a:defRPr sz="13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11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300"/>
              <a:buFont typeface="Arial"/>
              <a:buChar char="•"/>
              <a:defRPr sz="13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300"/>
              <a:buFont typeface="Arial"/>
              <a:buNone/>
              <a:defRPr sz="17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365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sz="1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36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sz="1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36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sz="1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36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sz="1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53" name="Google Shape;1053;p153"/>
          <p:cNvSpPr txBox="1">
            <a:spLocks noGrp="1"/>
          </p:cNvSpPr>
          <p:nvPr>
            <p:ph type="body" idx="4"/>
          </p:nvPr>
        </p:nvSpPr>
        <p:spPr>
          <a:xfrm>
            <a:off x="2085045" y="2421713"/>
            <a:ext cx="1611900" cy="37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457200" marR="0" lvl="0" indent="-228600" algn="ctr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365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1"/>
              </a:buClr>
              <a:buSzPts val="1700"/>
              <a:buFont typeface="Arial"/>
              <a:buChar char="•"/>
              <a:defRPr sz="1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365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sz="1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36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sz="1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36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sz="1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36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sz="1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54" name="Google Shape;1054;p153"/>
          <p:cNvSpPr txBox="1">
            <a:spLocks noGrp="1"/>
          </p:cNvSpPr>
          <p:nvPr>
            <p:ph type="body" idx="5"/>
          </p:nvPr>
        </p:nvSpPr>
        <p:spPr>
          <a:xfrm>
            <a:off x="3813322" y="2421713"/>
            <a:ext cx="1611900" cy="37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457200" marR="0" lvl="0" indent="-228600" algn="ctr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365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1"/>
              </a:buClr>
              <a:buSzPts val="1700"/>
              <a:buFont typeface="Arial"/>
              <a:buChar char="•"/>
              <a:defRPr sz="1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365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sz="1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36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sz="1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36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sz="1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36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sz="1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55" name="Google Shape;1055;p153"/>
          <p:cNvSpPr>
            <a:spLocks noGrp="1"/>
          </p:cNvSpPr>
          <p:nvPr>
            <p:ph type="pic" idx="6"/>
          </p:nvPr>
        </p:nvSpPr>
        <p:spPr>
          <a:xfrm>
            <a:off x="515347" y="1164780"/>
            <a:ext cx="1261800" cy="1258800"/>
          </a:xfrm>
          <a:prstGeom prst="ellipse">
            <a:avLst/>
          </a:prstGeom>
          <a:solidFill>
            <a:schemeClr val="lt2"/>
          </a:solidFill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68575" rIns="68575" bIns="68575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139700" marR="0" lvl="1" indent="-508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279400" marR="0" lvl="2" indent="-635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406400" marR="0" lvl="3" indent="-69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892300" marR="0" lvl="5" indent="-825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35200" marR="0" lvl="6" indent="-82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578100" marR="0" lvl="7" indent="-82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21000" marR="0" lvl="8" indent="-82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56" name="Google Shape;1056;p153"/>
          <p:cNvSpPr>
            <a:spLocks noGrp="1"/>
          </p:cNvSpPr>
          <p:nvPr>
            <p:ph type="pic" idx="7"/>
          </p:nvPr>
        </p:nvSpPr>
        <p:spPr>
          <a:xfrm>
            <a:off x="2254949" y="1164780"/>
            <a:ext cx="1261800" cy="1258800"/>
          </a:xfrm>
          <a:prstGeom prst="ellipse">
            <a:avLst/>
          </a:prstGeom>
          <a:solidFill>
            <a:schemeClr val="lt2"/>
          </a:solidFill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68575" rIns="68575" bIns="68575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139700" marR="0" lvl="1" indent="-508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279400" marR="0" lvl="2" indent="-635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406400" marR="0" lvl="3" indent="-69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892300" marR="0" lvl="5" indent="-825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35200" marR="0" lvl="6" indent="-82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578100" marR="0" lvl="7" indent="-82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21000" marR="0" lvl="8" indent="-82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57" name="Google Shape;1057;p153"/>
          <p:cNvSpPr>
            <a:spLocks noGrp="1"/>
          </p:cNvSpPr>
          <p:nvPr>
            <p:ph type="pic" idx="8"/>
          </p:nvPr>
        </p:nvSpPr>
        <p:spPr>
          <a:xfrm>
            <a:off x="3965122" y="1164780"/>
            <a:ext cx="1261800" cy="1258800"/>
          </a:xfrm>
          <a:prstGeom prst="ellipse">
            <a:avLst/>
          </a:prstGeom>
          <a:solidFill>
            <a:schemeClr val="lt2"/>
          </a:solidFill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68575" rIns="68575" bIns="68575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139700" marR="0" lvl="1" indent="-508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279400" marR="0" lvl="2" indent="-635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406400" marR="0" lvl="3" indent="-69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892300" marR="0" lvl="5" indent="-825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35200" marR="0" lvl="6" indent="-82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578100" marR="0" lvl="7" indent="-82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21000" marR="0" lvl="8" indent="-82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58" name="Google Shape;1058;p153"/>
          <p:cNvSpPr txBox="1">
            <a:spLocks noGrp="1"/>
          </p:cNvSpPr>
          <p:nvPr>
            <p:ph type="body" idx="9"/>
          </p:nvPr>
        </p:nvSpPr>
        <p:spPr>
          <a:xfrm>
            <a:off x="369356" y="2709319"/>
            <a:ext cx="1553700" cy="63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ctr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300"/>
              <a:buFont typeface="Arial"/>
              <a:buNone/>
              <a:defRPr sz="17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365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sz="1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36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sz="1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36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sz="1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36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sz="1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59" name="Google Shape;1059;p153"/>
          <p:cNvSpPr txBox="1">
            <a:spLocks noGrp="1"/>
          </p:cNvSpPr>
          <p:nvPr>
            <p:ph type="title"/>
          </p:nvPr>
        </p:nvSpPr>
        <p:spPr>
          <a:xfrm>
            <a:off x="371574" y="106505"/>
            <a:ext cx="8286300" cy="74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0" marR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60" name="Google Shape;1060;p153"/>
          <p:cNvSpPr txBox="1">
            <a:spLocks noGrp="1"/>
          </p:cNvSpPr>
          <p:nvPr>
            <p:ph type="body" idx="13"/>
          </p:nvPr>
        </p:nvSpPr>
        <p:spPr>
          <a:xfrm>
            <a:off x="5581337" y="2709319"/>
            <a:ext cx="1553700" cy="63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ctr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300"/>
              <a:buFont typeface="Arial"/>
              <a:buChar char="•"/>
              <a:defRPr sz="13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11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300"/>
              <a:buFont typeface="Arial"/>
              <a:buChar char="•"/>
              <a:defRPr sz="13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300"/>
              <a:buFont typeface="Arial"/>
              <a:buNone/>
              <a:defRPr sz="17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365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sz="1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36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sz="1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36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sz="1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36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sz="1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61" name="Google Shape;1061;p153"/>
          <p:cNvSpPr txBox="1">
            <a:spLocks noGrp="1"/>
          </p:cNvSpPr>
          <p:nvPr>
            <p:ph type="body" idx="14"/>
          </p:nvPr>
        </p:nvSpPr>
        <p:spPr>
          <a:xfrm>
            <a:off x="7319222" y="2709319"/>
            <a:ext cx="1551900" cy="63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ctr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11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300"/>
              <a:buFont typeface="Arial"/>
              <a:buChar char="•"/>
              <a:defRPr sz="13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11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300"/>
              <a:buFont typeface="Arial"/>
              <a:buChar char="•"/>
              <a:defRPr sz="13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300"/>
              <a:buFont typeface="Arial"/>
              <a:buNone/>
              <a:defRPr sz="17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365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sz="1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36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sz="1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36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sz="1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36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sz="1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62" name="Google Shape;1062;p153"/>
          <p:cNvSpPr txBox="1">
            <a:spLocks noGrp="1"/>
          </p:cNvSpPr>
          <p:nvPr>
            <p:ph type="body" idx="15"/>
          </p:nvPr>
        </p:nvSpPr>
        <p:spPr>
          <a:xfrm>
            <a:off x="5551269" y="2421713"/>
            <a:ext cx="1611900" cy="37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457200" marR="0" lvl="0" indent="-228600" algn="ctr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365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1"/>
              </a:buClr>
              <a:buSzPts val="1700"/>
              <a:buFont typeface="Arial"/>
              <a:buChar char="•"/>
              <a:defRPr sz="1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365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sz="1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36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sz="1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36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sz="1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36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sz="1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63" name="Google Shape;1063;p153"/>
          <p:cNvSpPr txBox="1">
            <a:spLocks noGrp="1"/>
          </p:cNvSpPr>
          <p:nvPr>
            <p:ph type="body" idx="16"/>
          </p:nvPr>
        </p:nvSpPr>
        <p:spPr>
          <a:xfrm>
            <a:off x="7289215" y="2421713"/>
            <a:ext cx="1611900" cy="37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457200" marR="0" lvl="0" indent="-228600" algn="ctr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365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1"/>
              </a:buClr>
              <a:buSzPts val="1700"/>
              <a:buFont typeface="Arial"/>
              <a:buChar char="•"/>
              <a:defRPr sz="1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365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sz="1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36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sz="1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36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sz="1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36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sz="17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64" name="Google Shape;1064;p153"/>
          <p:cNvSpPr>
            <a:spLocks noGrp="1"/>
          </p:cNvSpPr>
          <p:nvPr>
            <p:ph type="pic" idx="17"/>
          </p:nvPr>
        </p:nvSpPr>
        <p:spPr>
          <a:xfrm>
            <a:off x="5697924" y="1164780"/>
            <a:ext cx="1261800" cy="1258800"/>
          </a:xfrm>
          <a:prstGeom prst="ellipse">
            <a:avLst/>
          </a:prstGeom>
          <a:solidFill>
            <a:schemeClr val="lt2"/>
          </a:solidFill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68575" rIns="68575" bIns="68575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139700" marR="0" lvl="1" indent="-508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279400" marR="0" lvl="2" indent="-635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406400" marR="0" lvl="3" indent="-69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892300" marR="0" lvl="5" indent="-825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35200" marR="0" lvl="6" indent="-82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578100" marR="0" lvl="7" indent="-82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21000" marR="0" lvl="8" indent="-82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65" name="Google Shape;1065;p153"/>
          <p:cNvSpPr>
            <a:spLocks noGrp="1"/>
          </p:cNvSpPr>
          <p:nvPr>
            <p:ph type="pic" idx="18"/>
          </p:nvPr>
        </p:nvSpPr>
        <p:spPr>
          <a:xfrm>
            <a:off x="7441016" y="1164780"/>
            <a:ext cx="1261800" cy="1258800"/>
          </a:xfrm>
          <a:prstGeom prst="ellipse">
            <a:avLst/>
          </a:prstGeom>
          <a:solidFill>
            <a:schemeClr val="lt2"/>
          </a:solidFill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68575" rIns="68575" bIns="68575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139700" marR="0" lvl="1" indent="-508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279400" marR="0" lvl="2" indent="-635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406400" marR="0" lvl="3" indent="-69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892300" marR="0" lvl="5" indent="-825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35200" marR="0" lvl="6" indent="-82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578100" marR="0" lvl="7" indent="-82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21000" marR="0" lvl="8" indent="-82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1066" name="Google Shape;1066;p153" descr="pasted-image.pd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75084" y="424094"/>
            <a:ext cx="475848" cy="3335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4 - Four Column">
  <p:cSld name="T3 - Basic Column - 4_1">
    <p:bg>
      <p:bgPr>
        <a:solidFill>
          <a:schemeClr val="lt1"/>
        </a:solidFill>
        <a:effectLst/>
      </p:bgPr>
    </p:bg>
    <p:spTree>
      <p:nvGrpSpPr>
        <p:cNvPr id="1" name="Shape 10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8" name="Google Shape;1068;p154"/>
          <p:cNvSpPr txBox="1">
            <a:spLocks noGrp="1"/>
          </p:cNvSpPr>
          <p:nvPr>
            <p:ph type="body" idx="1"/>
          </p:nvPr>
        </p:nvSpPr>
        <p:spPr>
          <a:xfrm>
            <a:off x="377134" y="713620"/>
            <a:ext cx="8286600" cy="2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18181"/>
              </a:buClr>
              <a:buSzPts val="1700"/>
              <a:buFont typeface="Arial"/>
              <a:buNone/>
              <a:defRPr sz="17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69" name="Google Shape;1069;p154"/>
          <p:cNvSpPr txBox="1">
            <a:spLocks noGrp="1"/>
          </p:cNvSpPr>
          <p:nvPr>
            <p:ph type="title"/>
          </p:nvPr>
        </p:nvSpPr>
        <p:spPr>
          <a:xfrm>
            <a:off x="371572" y="105718"/>
            <a:ext cx="8286600" cy="74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0" marR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70" name="Google Shape;1070;p154"/>
          <p:cNvSpPr txBox="1">
            <a:spLocks noGrp="1"/>
          </p:cNvSpPr>
          <p:nvPr>
            <p:ph type="body" idx="2"/>
          </p:nvPr>
        </p:nvSpPr>
        <p:spPr>
          <a:xfrm>
            <a:off x="381118" y="1212225"/>
            <a:ext cx="1871700" cy="316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81818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71" name="Google Shape;1071;p154"/>
          <p:cNvSpPr txBox="1">
            <a:spLocks noGrp="1"/>
          </p:cNvSpPr>
          <p:nvPr>
            <p:ph type="body" idx="3"/>
          </p:nvPr>
        </p:nvSpPr>
        <p:spPr>
          <a:xfrm>
            <a:off x="2500218" y="1212000"/>
            <a:ext cx="1871700" cy="316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81818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72" name="Google Shape;1072;p154"/>
          <p:cNvSpPr txBox="1">
            <a:spLocks noGrp="1"/>
          </p:cNvSpPr>
          <p:nvPr>
            <p:ph type="body" idx="4"/>
          </p:nvPr>
        </p:nvSpPr>
        <p:spPr>
          <a:xfrm>
            <a:off x="4586837" y="1211794"/>
            <a:ext cx="1903800" cy="316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81818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73" name="Google Shape;1073;p154"/>
          <p:cNvSpPr txBox="1">
            <a:spLocks noGrp="1"/>
          </p:cNvSpPr>
          <p:nvPr>
            <p:ph type="body" idx="5"/>
          </p:nvPr>
        </p:nvSpPr>
        <p:spPr>
          <a:xfrm>
            <a:off x="6718689" y="1211794"/>
            <a:ext cx="1985100" cy="316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81818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U1 - Customer_Hero_A">
  <p:cSld name="U1 - Customer_Hero_A">
    <p:bg>
      <p:bgPr>
        <a:solidFill>
          <a:schemeClr val="lt1"/>
        </a:solidFill>
        <a:effectLst/>
      </p:bgPr>
    </p:bg>
    <p:spTree>
      <p:nvGrpSpPr>
        <p:cNvPr id="1" name="Shape 10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" name="Google Shape;1075;p155"/>
          <p:cNvSpPr/>
          <p:nvPr/>
        </p:nvSpPr>
        <p:spPr>
          <a:xfrm>
            <a:off x="-1" y="0"/>
            <a:ext cx="9144000" cy="5143500"/>
          </a:xfrm>
          <a:prstGeom prst="rect">
            <a:avLst/>
          </a:prstGeom>
          <a:solidFill>
            <a:srgbClr val="F1F4F4"/>
          </a:solidFill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6" name="Google Shape;1076;p155"/>
          <p:cNvSpPr/>
          <p:nvPr/>
        </p:nvSpPr>
        <p:spPr>
          <a:xfrm rot="10800000" flipH="1">
            <a:off x="7332452" y="300"/>
            <a:ext cx="1811400" cy="5143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"/>
              <a:buFont typeface="Arial"/>
              <a:buNone/>
            </a:pPr>
            <a:endParaRPr sz="1400" b="1" i="0" u="none" strike="noStrike" cap="none">
              <a:solidFill>
                <a:srgbClr val="D0D9D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7" name="Google Shape;1077;p155"/>
          <p:cNvSpPr/>
          <p:nvPr/>
        </p:nvSpPr>
        <p:spPr>
          <a:xfrm>
            <a:off x="-1" y="-3644"/>
            <a:ext cx="9144000" cy="1824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8" name="Google Shape;1078;p155"/>
          <p:cNvSpPr txBox="1">
            <a:spLocks noGrp="1"/>
          </p:cNvSpPr>
          <p:nvPr>
            <p:ph type="body" idx="1"/>
          </p:nvPr>
        </p:nvSpPr>
        <p:spPr>
          <a:xfrm>
            <a:off x="1866955" y="0"/>
            <a:ext cx="6404400" cy="1812300"/>
          </a:xfrm>
          <a:prstGeom prst="rect">
            <a:avLst/>
          </a:prstGeom>
          <a:gradFill>
            <a:gsLst>
              <a:gs pos="0">
                <a:schemeClr val="dk1"/>
              </a:gs>
              <a:gs pos="58000">
                <a:schemeClr val="dk1"/>
              </a:gs>
              <a:gs pos="100000">
                <a:schemeClr val="dk1"/>
              </a:gs>
            </a:gsLst>
            <a:lin ang="0" scaled="0"/>
          </a:gra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1500"/>
              <a:buFont typeface="Arial"/>
              <a:buNone/>
              <a:defRPr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79" name="Google Shape;1079;p155"/>
          <p:cNvSpPr txBox="1">
            <a:spLocks noGrp="1"/>
          </p:cNvSpPr>
          <p:nvPr>
            <p:ph type="title"/>
          </p:nvPr>
        </p:nvSpPr>
        <p:spPr>
          <a:xfrm>
            <a:off x="432167" y="2064824"/>
            <a:ext cx="6754800" cy="74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0" marR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3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80" name="Google Shape;1080;p155"/>
          <p:cNvSpPr txBox="1">
            <a:spLocks noGrp="1"/>
          </p:cNvSpPr>
          <p:nvPr>
            <p:ph type="body" idx="2"/>
          </p:nvPr>
        </p:nvSpPr>
        <p:spPr>
          <a:xfrm>
            <a:off x="432167" y="3303211"/>
            <a:ext cx="3189900" cy="157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3048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7F7F7F"/>
              </a:buClr>
              <a:buSzPts val="1200"/>
              <a:buFont typeface="Arial"/>
              <a:buChar char="​"/>
              <a:defRPr sz="1200" b="0" i="0" u="none" strike="noStrike" cap="none">
                <a:solidFill>
                  <a:srgbClr val="6A625B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048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6A625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6A625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048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1" i="0" u="none" strike="noStrike" cap="none">
                <a:solidFill>
                  <a:srgbClr val="6A625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81" name="Google Shape;1081;p155"/>
          <p:cNvSpPr/>
          <p:nvPr/>
        </p:nvSpPr>
        <p:spPr>
          <a:xfrm rot="10800000" flipH="1">
            <a:off x="413214" y="693049"/>
            <a:ext cx="1294500" cy="1297800"/>
          </a:xfrm>
          <a:prstGeom prst="roundRect">
            <a:avLst>
              <a:gd name="adj" fmla="val 10076"/>
            </a:avLst>
          </a:prstGeom>
          <a:solidFill>
            <a:schemeClr val="lt1"/>
          </a:solidFill>
          <a:ln>
            <a:noFill/>
          </a:ln>
          <a:effectLst>
            <a:outerShdw blurRad="346075" sx="93000" sy="93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"/>
              <a:buFont typeface="Arial"/>
              <a:buNone/>
            </a:pPr>
            <a:endParaRPr sz="1400" b="1" i="0" u="none" strike="noStrike" cap="none">
              <a:solidFill>
                <a:srgbClr val="D0D9D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82" name="Google Shape;1082;p155"/>
          <p:cNvSpPr>
            <a:spLocks noGrp="1"/>
          </p:cNvSpPr>
          <p:nvPr>
            <p:ph type="pic" idx="3"/>
          </p:nvPr>
        </p:nvSpPr>
        <p:spPr>
          <a:xfrm>
            <a:off x="395828" y="685800"/>
            <a:ext cx="1317300" cy="1302900"/>
          </a:xfrm>
          <a:prstGeom prst="roundRect">
            <a:avLst>
              <a:gd name="adj" fmla="val 10903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>
            <a:lvl1pPr marL="63500" marR="0" lvl="0" indent="-6985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100"/>
              <a:buFont typeface="Arial"/>
              <a:buChar char="​"/>
              <a:defRPr sz="11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139700" marR="0" lvl="1" indent="-508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279400" marR="0" lvl="2" indent="-635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406400" marR="0" lvl="3" indent="-69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892300" marR="0" lvl="5" indent="-825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35200" marR="0" lvl="6" indent="-82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578100" marR="0" lvl="7" indent="-82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21000" marR="0" lvl="8" indent="-82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83" name="Google Shape;1083;p155"/>
          <p:cNvSpPr txBox="1">
            <a:spLocks noGrp="1"/>
          </p:cNvSpPr>
          <p:nvPr>
            <p:ph type="body" idx="4"/>
          </p:nvPr>
        </p:nvSpPr>
        <p:spPr>
          <a:xfrm>
            <a:off x="3887171" y="3296344"/>
            <a:ext cx="3189900" cy="159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3048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7F7F7F"/>
              </a:buClr>
              <a:buSzPts val="1200"/>
              <a:buFont typeface="Arial"/>
              <a:buChar char="​"/>
              <a:defRPr sz="1200" b="0" i="0" u="none" strike="noStrike" cap="none">
                <a:solidFill>
                  <a:srgbClr val="6A625B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048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6A625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6A625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048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1" i="0" u="none" strike="noStrike" cap="none">
                <a:solidFill>
                  <a:srgbClr val="6A625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C868D"/>
              </a:buClr>
              <a:buSzPts val="1100"/>
              <a:buFont typeface="Arial"/>
              <a:buNone/>
              <a:defRPr sz="1200" b="0" i="0" u="none" strike="noStrike" cap="none">
                <a:solidFill>
                  <a:srgbClr val="7C868D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84" name="Google Shape;1084;p155"/>
          <p:cNvSpPr txBox="1">
            <a:spLocks noGrp="1"/>
          </p:cNvSpPr>
          <p:nvPr>
            <p:ph type="body" idx="5"/>
          </p:nvPr>
        </p:nvSpPr>
        <p:spPr>
          <a:xfrm>
            <a:off x="426599" y="2877483"/>
            <a:ext cx="3189900" cy="35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457200" marR="0" lvl="0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400"/>
              <a:buFont typeface="Arial"/>
              <a:buChar char="​"/>
              <a:defRPr sz="14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85" name="Google Shape;1085;p155"/>
          <p:cNvSpPr txBox="1">
            <a:spLocks noGrp="1"/>
          </p:cNvSpPr>
          <p:nvPr>
            <p:ph type="body" idx="6"/>
          </p:nvPr>
        </p:nvSpPr>
        <p:spPr>
          <a:xfrm>
            <a:off x="3887170" y="2877483"/>
            <a:ext cx="3189900" cy="35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457200" marR="0" lvl="0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400"/>
              <a:buFont typeface="Arial"/>
              <a:buChar char="​"/>
              <a:defRPr sz="14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86" name="Google Shape;1086;p155"/>
          <p:cNvSpPr>
            <a:spLocks noGrp="1"/>
          </p:cNvSpPr>
          <p:nvPr>
            <p:ph type="pic" idx="7"/>
          </p:nvPr>
        </p:nvSpPr>
        <p:spPr>
          <a:xfrm>
            <a:off x="4374792" y="-3644"/>
            <a:ext cx="4769100" cy="1834200"/>
          </a:xfrm>
          <a:prstGeom prst="rect">
            <a:avLst/>
          </a:prstGeom>
          <a:solidFill>
            <a:schemeClr val="lt2">
              <a:alpha val="63530"/>
            </a:scheme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139700" marR="0" lvl="1" indent="-508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279400" marR="0" lvl="2" indent="-635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406400" marR="0" lvl="3" indent="-69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892300" marR="0" lvl="5" indent="-825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35200" marR="0" lvl="6" indent="-82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578100" marR="0" lvl="7" indent="-82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21000" marR="0" lvl="8" indent="-82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1087" name="Google Shape;1087;p155" descr="Picture 2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492566" y="4693436"/>
            <a:ext cx="462227" cy="3219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U2 - Customer_Hero_B">
  <p:cSld name="U2 - Customer_Hero_B">
    <p:bg>
      <p:bgPr>
        <a:solidFill>
          <a:schemeClr val="lt1"/>
        </a:solidFill>
        <a:effectLst/>
      </p:bgPr>
    </p:bg>
    <p:spTree>
      <p:nvGrpSpPr>
        <p:cNvPr id="1" name="Shape 10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9" name="Google Shape;1089;p156"/>
          <p:cNvSpPr/>
          <p:nvPr/>
        </p:nvSpPr>
        <p:spPr>
          <a:xfrm>
            <a:off x="-1" y="0"/>
            <a:ext cx="9144000" cy="5143500"/>
          </a:xfrm>
          <a:prstGeom prst="rect">
            <a:avLst/>
          </a:prstGeom>
          <a:solidFill>
            <a:srgbClr val="F1F4F4"/>
          </a:solidFill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90" name="Google Shape;1090;p156"/>
          <p:cNvSpPr/>
          <p:nvPr/>
        </p:nvSpPr>
        <p:spPr>
          <a:xfrm rot="10800000" flipH="1">
            <a:off x="7332452" y="-87"/>
            <a:ext cx="1811400" cy="5143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"/>
              <a:buFont typeface="Arial"/>
              <a:buNone/>
            </a:pPr>
            <a:endParaRPr sz="1400" b="1" i="0" u="none" strike="noStrike" cap="none">
              <a:solidFill>
                <a:srgbClr val="D0D9D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91" name="Google Shape;1091;p156"/>
          <p:cNvSpPr/>
          <p:nvPr/>
        </p:nvSpPr>
        <p:spPr>
          <a:xfrm>
            <a:off x="-1" y="0"/>
            <a:ext cx="9144000" cy="1824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92" name="Google Shape;1092;p156"/>
          <p:cNvSpPr>
            <a:spLocks noGrp="1"/>
          </p:cNvSpPr>
          <p:nvPr>
            <p:ph type="pic" idx="2"/>
          </p:nvPr>
        </p:nvSpPr>
        <p:spPr>
          <a:xfrm>
            <a:off x="-6908" y="-11906"/>
            <a:ext cx="9157800" cy="1841100"/>
          </a:xfrm>
          <a:prstGeom prst="rect">
            <a:avLst/>
          </a:prstGeom>
          <a:solidFill>
            <a:schemeClr val="dk1">
              <a:alpha val="63530"/>
            </a:scheme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139700" marR="0" lvl="1" indent="-508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279400" marR="0" lvl="2" indent="-635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406400" marR="0" lvl="3" indent="-69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892300" marR="0" lvl="5" indent="-825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35200" marR="0" lvl="6" indent="-82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578100" marR="0" lvl="7" indent="-82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21000" marR="0" lvl="8" indent="-82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93" name="Google Shape;1093;p156"/>
          <p:cNvSpPr txBox="1">
            <a:spLocks noGrp="1"/>
          </p:cNvSpPr>
          <p:nvPr>
            <p:ph type="title"/>
          </p:nvPr>
        </p:nvSpPr>
        <p:spPr>
          <a:xfrm>
            <a:off x="432167" y="2064824"/>
            <a:ext cx="6754800" cy="74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0" marR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3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94" name="Google Shape;1094;p156"/>
          <p:cNvSpPr txBox="1">
            <a:spLocks noGrp="1"/>
          </p:cNvSpPr>
          <p:nvPr>
            <p:ph type="body" idx="1"/>
          </p:nvPr>
        </p:nvSpPr>
        <p:spPr>
          <a:xfrm>
            <a:off x="432167" y="3303211"/>
            <a:ext cx="3189900" cy="157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3048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7F7F7F"/>
              </a:buClr>
              <a:buSzPts val="1200"/>
              <a:buFont typeface="Arial"/>
              <a:buChar char="​"/>
              <a:defRPr sz="1200" b="0" i="0" u="none" strike="noStrike" cap="none">
                <a:solidFill>
                  <a:srgbClr val="6A625B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048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6A625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6A625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048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1" i="0" u="none" strike="noStrike" cap="none">
                <a:solidFill>
                  <a:srgbClr val="6A625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95" name="Google Shape;1095;p156"/>
          <p:cNvSpPr txBox="1">
            <a:spLocks noGrp="1"/>
          </p:cNvSpPr>
          <p:nvPr>
            <p:ph type="body" idx="3"/>
          </p:nvPr>
        </p:nvSpPr>
        <p:spPr>
          <a:xfrm>
            <a:off x="3887171" y="3296344"/>
            <a:ext cx="3189900" cy="159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3048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7F7F7F"/>
              </a:buClr>
              <a:buSzPts val="1200"/>
              <a:buFont typeface="Arial"/>
              <a:buChar char="​"/>
              <a:defRPr sz="1200" b="0" i="0" u="none" strike="noStrike" cap="none">
                <a:solidFill>
                  <a:srgbClr val="6A625B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048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6A625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6A625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048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1" i="0" u="none" strike="noStrike" cap="none">
                <a:solidFill>
                  <a:srgbClr val="6A625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C868D"/>
              </a:buClr>
              <a:buSzPts val="1100"/>
              <a:buFont typeface="Arial"/>
              <a:buNone/>
              <a:defRPr sz="1200" b="0" i="0" u="none" strike="noStrike" cap="none">
                <a:solidFill>
                  <a:srgbClr val="7C868D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96" name="Google Shape;1096;p156"/>
          <p:cNvSpPr txBox="1">
            <a:spLocks noGrp="1"/>
          </p:cNvSpPr>
          <p:nvPr>
            <p:ph type="body" idx="4"/>
          </p:nvPr>
        </p:nvSpPr>
        <p:spPr>
          <a:xfrm>
            <a:off x="426599" y="2877483"/>
            <a:ext cx="3189900" cy="35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457200" marR="0" lvl="0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400"/>
              <a:buFont typeface="Arial"/>
              <a:buChar char="​"/>
              <a:defRPr sz="14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97" name="Google Shape;1097;p156"/>
          <p:cNvSpPr txBox="1">
            <a:spLocks noGrp="1"/>
          </p:cNvSpPr>
          <p:nvPr>
            <p:ph type="body" idx="5"/>
          </p:nvPr>
        </p:nvSpPr>
        <p:spPr>
          <a:xfrm>
            <a:off x="3887170" y="2877483"/>
            <a:ext cx="3189900" cy="35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457200" marR="0" lvl="0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400"/>
              <a:buFont typeface="Arial"/>
              <a:buChar char="​"/>
              <a:defRPr sz="14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98" name="Google Shape;1098;p156"/>
          <p:cNvSpPr/>
          <p:nvPr/>
        </p:nvSpPr>
        <p:spPr>
          <a:xfrm rot="10800000" flipH="1">
            <a:off x="413214" y="693049"/>
            <a:ext cx="1294500" cy="1297800"/>
          </a:xfrm>
          <a:prstGeom prst="roundRect">
            <a:avLst>
              <a:gd name="adj" fmla="val 10076"/>
            </a:avLst>
          </a:prstGeom>
          <a:solidFill>
            <a:schemeClr val="lt1"/>
          </a:solidFill>
          <a:ln>
            <a:noFill/>
          </a:ln>
          <a:effectLst>
            <a:outerShdw blurRad="346075" sx="93000" sy="93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"/>
              <a:buFont typeface="Arial"/>
              <a:buNone/>
            </a:pPr>
            <a:endParaRPr sz="1400" b="1" i="0" u="none" strike="noStrike" cap="none">
              <a:solidFill>
                <a:srgbClr val="D0D9D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99" name="Google Shape;1099;p156"/>
          <p:cNvSpPr>
            <a:spLocks noGrp="1"/>
          </p:cNvSpPr>
          <p:nvPr>
            <p:ph type="pic" idx="6"/>
          </p:nvPr>
        </p:nvSpPr>
        <p:spPr>
          <a:xfrm>
            <a:off x="395828" y="685800"/>
            <a:ext cx="1317300" cy="1302900"/>
          </a:xfrm>
          <a:prstGeom prst="roundRect">
            <a:avLst>
              <a:gd name="adj" fmla="val 10903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>
            <a:lvl1pPr marL="63500" marR="0" lvl="0" indent="-6985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100"/>
              <a:buFont typeface="Arial"/>
              <a:buChar char="​"/>
              <a:defRPr sz="11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139700" marR="0" lvl="1" indent="-508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279400" marR="0" lvl="2" indent="-635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406400" marR="0" lvl="3" indent="-69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892300" marR="0" lvl="5" indent="-825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35200" marR="0" lvl="6" indent="-82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578100" marR="0" lvl="7" indent="-82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21000" marR="0" lvl="8" indent="-82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1100" name="Google Shape;1100;p156" descr="Picture 2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492566" y="4693436"/>
            <a:ext cx="462227" cy="3219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U3 - Customer Hero Deep Dive ">
  <p:cSld name="U3 - Customer Hero Deep Dive ">
    <p:bg>
      <p:bgPr>
        <a:solidFill>
          <a:schemeClr val="lt1"/>
        </a:solidFill>
        <a:effectLst/>
      </p:bgPr>
    </p:bg>
    <p:spTree>
      <p:nvGrpSpPr>
        <p:cNvPr id="1" name="Shape 1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2" name="Google Shape;1102;p157"/>
          <p:cNvSpPr/>
          <p:nvPr/>
        </p:nvSpPr>
        <p:spPr>
          <a:xfrm>
            <a:off x="-1" y="0"/>
            <a:ext cx="9144000" cy="5143500"/>
          </a:xfrm>
          <a:prstGeom prst="rect">
            <a:avLst/>
          </a:prstGeom>
          <a:solidFill>
            <a:srgbClr val="F1F4F4"/>
          </a:solidFill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03" name="Google Shape;1103;p157"/>
          <p:cNvSpPr/>
          <p:nvPr/>
        </p:nvSpPr>
        <p:spPr>
          <a:xfrm rot="10800000" flipH="1">
            <a:off x="7332452" y="-87"/>
            <a:ext cx="1811400" cy="5143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"/>
              <a:buFont typeface="Arial"/>
              <a:buNone/>
            </a:pPr>
            <a:endParaRPr sz="1400" b="1" i="0" u="none" strike="noStrike" cap="none">
              <a:solidFill>
                <a:srgbClr val="D0D9D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04" name="Google Shape;1104;p157"/>
          <p:cNvSpPr txBox="1"/>
          <p:nvPr/>
        </p:nvSpPr>
        <p:spPr>
          <a:xfrm>
            <a:off x="-3430" y="0"/>
            <a:ext cx="9150900" cy="8031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1440425" tIns="68575" rIns="0" bIns="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05" name="Google Shape;1105;p157"/>
          <p:cNvSpPr txBox="1">
            <a:spLocks noGrp="1"/>
          </p:cNvSpPr>
          <p:nvPr>
            <p:ph type="title"/>
          </p:nvPr>
        </p:nvSpPr>
        <p:spPr>
          <a:xfrm>
            <a:off x="1329665" y="-6806"/>
            <a:ext cx="7818000" cy="81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Arial"/>
              <a:buNone/>
              <a:defRPr sz="18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06" name="Google Shape;1106;p157"/>
          <p:cNvSpPr txBox="1">
            <a:spLocks noGrp="1"/>
          </p:cNvSpPr>
          <p:nvPr>
            <p:ph type="body" idx="1"/>
          </p:nvPr>
        </p:nvSpPr>
        <p:spPr>
          <a:xfrm>
            <a:off x="432167" y="1490192"/>
            <a:ext cx="3299400" cy="187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3048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7F7F7F"/>
              </a:buClr>
              <a:buSzPts val="1200"/>
              <a:buFont typeface="Arial"/>
              <a:buChar char="​"/>
              <a:defRPr sz="12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048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048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07" name="Google Shape;1107;p157"/>
          <p:cNvSpPr txBox="1">
            <a:spLocks noGrp="1"/>
          </p:cNvSpPr>
          <p:nvPr>
            <p:ph type="body" idx="2"/>
          </p:nvPr>
        </p:nvSpPr>
        <p:spPr>
          <a:xfrm>
            <a:off x="4008426" y="1483325"/>
            <a:ext cx="3171900" cy="133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3048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7F7F7F"/>
              </a:buClr>
              <a:buSzPts val="1200"/>
              <a:buFont typeface="Arial"/>
              <a:buChar char="​"/>
              <a:defRPr sz="1200" b="0" i="0" u="none" strike="noStrike" cap="none">
                <a:solidFill>
                  <a:srgbClr val="6A625B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048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6A625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6A625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048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1" i="0" u="none" strike="noStrike" cap="none">
                <a:solidFill>
                  <a:srgbClr val="6A625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7C868D"/>
              </a:buClr>
              <a:buSzPts val="1100"/>
              <a:buFont typeface="Arial"/>
              <a:buNone/>
              <a:defRPr sz="1200" b="0" i="0" u="none" strike="noStrike" cap="none">
                <a:solidFill>
                  <a:srgbClr val="7C868D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08" name="Google Shape;1108;p157"/>
          <p:cNvSpPr txBox="1">
            <a:spLocks noGrp="1"/>
          </p:cNvSpPr>
          <p:nvPr>
            <p:ph type="body" idx="3"/>
          </p:nvPr>
        </p:nvSpPr>
        <p:spPr>
          <a:xfrm>
            <a:off x="426599" y="1064465"/>
            <a:ext cx="3299400" cy="35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457200" marR="0" lvl="0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400"/>
              <a:buFont typeface="Arial"/>
              <a:buChar char="​"/>
              <a:defRPr sz="14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09" name="Google Shape;1109;p157"/>
          <p:cNvSpPr txBox="1">
            <a:spLocks noGrp="1"/>
          </p:cNvSpPr>
          <p:nvPr>
            <p:ph type="body" idx="4"/>
          </p:nvPr>
        </p:nvSpPr>
        <p:spPr>
          <a:xfrm>
            <a:off x="4008425" y="1064465"/>
            <a:ext cx="3171900" cy="35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457200" marR="0" lvl="0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400"/>
              <a:buFont typeface="Arial"/>
              <a:buChar char="​"/>
              <a:defRPr sz="14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10" name="Google Shape;1110;p157"/>
          <p:cNvSpPr/>
          <p:nvPr/>
        </p:nvSpPr>
        <p:spPr>
          <a:xfrm rot="10800000" flipH="1">
            <a:off x="398711" y="142231"/>
            <a:ext cx="856200" cy="851700"/>
          </a:xfrm>
          <a:prstGeom prst="roundRect">
            <a:avLst>
              <a:gd name="adj" fmla="val 11122"/>
            </a:avLst>
          </a:prstGeom>
          <a:solidFill>
            <a:schemeClr val="lt1"/>
          </a:solidFill>
          <a:ln>
            <a:noFill/>
          </a:ln>
          <a:effectLst>
            <a:outerShdw blurRad="346075" sx="93000" sy="93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"/>
              <a:buFont typeface="Arial"/>
              <a:buNone/>
            </a:pPr>
            <a:endParaRPr sz="1400" b="1" i="0" u="none" strike="noStrike" cap="none">
              <a:solidFill>
                <a:srgbClr val="D0D9D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11" name="Google Shape;1111;p157"/>
          <p:cNvSpPr>
            <a:spLocks noGrp="1"/>
          </p:cNvSpPr>
          <p:nvPr>
            <p:ph type="pic" idx="5"/>
          </p:nvPr>
        </p:nvSpPr>
        <p:spPr>
          <a:xfrm>
            <a:off x="397718" y="127079"/>
            <a:ext cx="875700" cy="866400"/>
          </a:xfrm>
          <a:prstGeom prst="roundRect">
            <a:avLst>
              <a:gd name="adj" fmla="val 10903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>
            <a:lvl1pPr marL="63500" marR="0" lvl="0" indent="-6985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100"/>
              <a:buFont typeface="Arial"/>
              <a:buChar char="​"/>
              <a:defRPr sz="11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139700" marR="0" lvl="1" indent="-508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279400" marR="0" lvl="2" indent="-635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406400" marR="0" lvl="3" indent="-69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892300" marR="0" lvl="5" indent="-825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35200" marR="0" lvl="6" indent="-82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578100" marR="0" lvl="7" indent="-82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21000" marR="0" lvl="8" indent="-82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12" name="Google Shape;1112;p157"/>
          <p:cNvSpPr txBox="1">
            <a:spLocks noGrp="1"/>
          </p:cNvSpPr>
          <p:nvPr>
            <p:ph type="body" idx="6"/>
          </p:nvPr>
        </p:nvSpPr>
        <p:spPr>
          <a:xfrm>
            <a:off x="432167" y="3878991"/>
            <a:ext cx="3344100" cy="102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3048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7F7F7F"/>
              </a:buClr>
              <a:buSzPts val="1200"/>
              <a:buFont typeface="Arial"/>
              <a:buChar char="​"/>
              <a:defRPr sz="1200" b="0" i="0" u="none" strike="noStrike" cap="none">
                <a:solidFill>
                  <a:srgbClr val="6A625B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048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6A625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6A625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048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1" i="0" u="none" strike="noStrike" cap="none">
                <a:solidFill>
                  <a:srgbClr val="6A625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7C868D"/>
              </a:buClr>
              <a:buSzPts val="1100"/>
              <a:buFont typeface="Arial"/>
              <a:buNone/>
              <a:defRPr sz="1200" b="0" i="0" u="none" strike="noStrike" cap="none">
                <a:solidFill>
                  <a:srgbClr val="7C868D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13" name="Google Shape;1113;p157"/>
          <p:cNvSpPr txBox="1">
            <a:spLocks noGrp="1"/>
          </p:cNvSpPr>
          <p:nvPr>
            <p:ph type="body" idx="7"/>
          </p:nvPr>
        </p:nvSpPr>
        <p:spPr>
          <a:xfrm>
            <a:off x="432167" y="3460130"/>
            <a:ext cx="3326700" cy="35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457200" marR="0" lvl="0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400"/>
              <a:buFont typeface="Arial"/>
              <a:buChar char="​"/>
              <a:defRPr sz="14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1114" name="Google Shape;1114;p157" descr="Picture 2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492566" y="4693436"/>
            <a:ext cx="462227" cy="3219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2 - Path - Mountain Right">
  <p:cSld name="O2 - Path - Mountain Right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Google Shape;76;p1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728" y="14506"/>
            <a:ext cx="9142672" cy="5143526"/>
          </a:xfrm>
          <a:prstGeom prst="rect">
            <a:avLst/>
          </a:prstGeom>
          <a:noFill/>
          <a:ln>
            <a:noFill/>
          </a:ln>
        </p:spPr>
      </p:pic>
      <p:sp>
        <p:nvSpPr>
          <p:cNvPr id="77" name="Google Shape;77;p13"/>
          <p:cNvSpPr txBox="1">
            <a:spLocks noGrp="1"/>
          </p:cNvSpPr>
          <p:nvPr>
            <p:ph type="title"/>
          </p:nvPr>
        </p:nvSpPr>
        <p:spPr>
          <a:xfrm>
            <a:off x="371572" y="108647"/>
            <a:ext cx="8286600" cy="74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0" marR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8" name="Google Shape;78;p13"/>
          <p:cNvSpPr txBox="1">
            <a:spLocks noGrp="1"/>
          </p:cNvSpPr>
          <p:nvPr>
            <p:ph type="body" idx="1"/>
          </p:nvPr>
        </p:nvSpPr>
        <p:spPr>
          <a:xfrm>
            <a:off x="381119" y="1212219"/>
            <a:ext cx="8286600" cy="286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9" name="Google Shape;79;p13"/>
          <p:cNvSpPr txBox="1">
            <a:spLocks noGrp="1"/>
          </p:cNvSpPr>
          <p:nvPr>
            <p:ph type="body" idx="2"/>
          </p:nvPr>
        </p:nvSpPr>
        <p:spPr>
          <a:xfrm>
            <a:off x="377131" y="725167"/>
            <a:ext cx="8286600" cy="23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Font typeface="Arial"/>
              <a:buNone/>
              <a:defRPr sz="1700" b="0" i="0" u="none" strike="noStrike" cap="none"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80" name="Google Shape;80;p13" descr="Path-1.png"/>
          <p:cNvPicPr preferRelativeResize="0"/>
          <p:nvPr/>
        </p:nvPicPr>
        <p:blipFill rotWithShape="1">
          <a:blip r:embed="rId3">
            <a:alphaModFix/>
          </a:blip>
          <a:srcRect t="-3114"/>
          <a:stretch/>
        </p:blipFill>
        <p:spPr>
          <a:xfrm flipH="1">
            <a:off x="5379764" y="4720442"/>
            <a:ext cx="1180229" cy="421086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Google Shape;81;p13" descr="pasted-image.pdf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275084" y="424094"/>
            <a:ext cx="475848" cy="3335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W - Guide Placement ">
  <p:cSld name="W - Guide Placement ">
    <p:bg>
      <p:bgPr>
        <a:solidFill>
          <a:schemeClr val="lt1"/>
        </a:solidFill>
        <a:effectLst/>
      </p:bgPr>
    </p:bg>
    <p:spTree>
      <p:nvGrpSpPr>
        <p:cNvPr id="1" name="Shape 1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" name="Google Shape;1116;p158"/>
          <p:cNvSpPr/>
          <p:nvPr/>
        </p:nvSpPr>
        <p:spPr>
          <a:xfrm>
            <a:off x="5337771" y="1717276"/>
            <a:ext cx="3326400" cy="293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A1E0"/>
              </a:buClr>
              <a:buSzPts val="300"/>
              <a:buFont typeface="Arial"/>
              <a:buNone/>
            </a:pPr>
            <a:r>
              <a:rPr lang="en" sz="1200" b="1" i="0" u="none" strike="noStrike" cap="none">
                <a:solidFill>
                  <a:srgbClr val="00A1E0"/>
                </a:solidFill>
                <a:latin typeface="Arial"/>
                <a:ea typeface="Arial"/>
                <a:cs typeface="Arial"/>
                <a:sym typeface="Arial"/>
              </a:rPr>
              <a:t>Realigning Guides</a:t>
            </a:r>
            <a:endParaRPr sz="1100"/>
          </a:p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ts val="200"/>
              <a:buFont typeface="Arial"/>
              <a:buNone/>
            </a:pPr>
            <a:r>
              <a:rPr lang="en" sz="9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Guides can can easily be bumped and moved accidentally.  </a:t>
            </a:r>
            <a:endParaRPr sz="1100"/>
          </a:p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ts val="200"/>
              <a:buFont typeface="Arial"/>
              <a:buNone/>
            </a:pPr>
            <a:r>
              <a:rPr lang="en" sz="9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This slide layout show you how to reset your guides. </a:t>
            </a:r>
            <a:endParaRPr sz="1100"/>
          </a:p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ts val="200"/>
              <a:buFont typeface="Arial"/>
              <a:buNone/>
            </a:pPr>
            <a:r>
              <a:rPr lang="en" sz="9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NOTE: </a:t>
            </a:r>
            <a:r>
              <a:rPr lang="en" sz="9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When working on any older deck, be sure to check and ensure that the guides in your deck are set.</a:t>
            </a:r>
            <a:endParaRPr sz="1100"/>
          </a:p>
          <a:p>
            <a:pPr marL="0" marR="0" lvl="0" indent="63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ts val="900"/>
              <a:buFont typeface="Arial"/>
              <a:buAutoNum type="arabicPeriod"/>
            </a:pPr>
            <a:r>
              <a:rPr lang="en" sz="9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 Turn on your guides </a:t>
            </a:r>
            <a:endParaRPr sz="1100"/>
          </a:p>
          <a:p>
            <a:pPr marL="0" marR="0" lvl="0" indent="63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ts val="900"/>
              <a:buFont typeface="Arial"/>
              <a:buAutoNum type="arabicPeriod"/>
            </a:pPr>
            <a:r>
              <a:rPr lang="en" sz="9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 Insert a new slide the using the Guide Layout slide option.</a:t>
            </a:r>
            <a:endParaRPr sz="1100"/>
          </a:p>
          <a:p>
            <a:pPr marL="0" marR="0" lvl="0" indent="63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ts val="900"/>
              <a:buFont typeface="Arial"/>
              <a:buAutoNum type="arabicPeriod"/>
            </a:pPr>
            <a:r>
              <a:rPr lang="en" sz="9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 Do your guides align with the orange lines in the new slide?  </a:t>
            </a:r>
            <a:r>
              <a:rPr lang="en" sz="9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If yes, your guides are set, if not, proceed then realign each of the lines to line up with the lines shown on this page. </a:t>
            </a:r>
            <a:endParaRPr sz="1100"/>
          </a:p>
          <a:p>
            <a:pPr marL="0" marR="0" lvl="0" indent="63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ts val="900"/>
              <a:buFont typeface="Arial"/>
              <a:buAutoNum type="arabicPeriod"/>
            </a:pPr>
            <a:r>
              <a:rPr lang="en" sz="9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 Once guides are reset, delete the Guide Layout Slide</a:t>
            </a:r>
            <a:endParaRPr sz="1100"/>
          </a:p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00"/>
              <a:buFont typeface="Arial"/>
              <a:buNone/>
            </a:pPr>
            <a:endParaRPr sz="1000" b="0" i="0" u="none" strike="noStrike" cap="none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00"/>
              <a:buFont typeface="Arial"/>
              <a:buNone/>
            </a:pPr>
            <a:endParaRPr sz="1000" b="0" i="0" u="none" strike="noStrike" cap="none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17" name="Google Shape;1117;p158"/>
          <p:cNvSpPr txBox="1"/>
          <p:nvPr/>
        </p:nvSpPr>
        <p:spPr>
          <a:xfrm>
            <a:off x="838418" y="1717279"/>
            <a:ext cx="3544200" cy="264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Arial"/>
              <a:buNone/>
            </a:pPr>
            <a:r>
              <a:rPr lang="en" sz="1200" b="1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What are Drawing Guides?  </a:t>
            </a:r>
            <a:endParaRPr sz="1100"/>
          </a:p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ts val="900"/>
              <a:buFont typeface="Arial"/>
              <a:buNone/>
            </a:pPr>
            <a:r>
              <a:rPr lang="en" sz="9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This lines that that appear on all pages in the same spot, but don’t show up when you print or view deck in Show mode.  </a:t>
            </a:r>
            <a:endParaRPr sz="1100"/>
          </a:p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ts val="900"/>
              <a:buFont typeface="Arial"/>
              <a:buNone/>
            </a:pPr>
            <a:r>
              <a:rPr lang="en" sz="9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Think of them as internal margins for the proper alignment and consistent placement of content. Object will snap to them and they are also perfect for cropping an image to. </a:t>
            </a:r>
            <a:endParaRPr sz="1100"/>
          </a:p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None/>
            </a:pPr>
            <a:r>
              <a:rPr lang="en" sz="9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This template has pre-made guides that delineate where your workspace is.  </a:t>
            </a:r>
            <a:br>
              <a:rPr lang="en" sz="9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" sz="900" b="1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" sz="1200" b="1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How to Turn Guides On and Off</a:t>
            </a:r>
            <a:endParaRPr sz="1100"/>
          </a:p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3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Windows: </a:t>
            </a:r>
            <a:r>
              <a:rPr lang="en" sz="9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ALT + F9 or Right click in blue area off workspace &gt;Grids and Guides&gt;Display Drawing Guides on Screen</a:t>
            </a:r>
            <a:endParaRPr sz="1100"/>
          </a:p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3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Mac 2011: </a:t>
            </a:r>
            <a:r>
              <a:rPr lang="en" sz="9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Control + Option + Command + G or </a:t>
            </a:r>
            <a:br>
              <a:rPr lang="en" sz="9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" sz="9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View&gt;Guides&gt;Static Guides</a:t>
            </a:r>
            <a:endParaRPr sz="1100"/>
          </a:p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3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MAC 2008:   </a:t>
            </a:r>
            <a:r>
              <a:rPr lang="en" sz="9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Command + G or View&gt;Guides&gt;Static Guides</a:t>
            </a:r>
            <a:endParaRPr sz="1100"/>
          </a:p>
        </p:txBody>
      </p:sp>
      <p:sp>
        <p:nvSpPr>
          <p:cNvPr id="1118" name="Google Shape;1118;p158"/>
          <p:cNvSpPr txBox="1"/>
          <p:nvPr/>
        </p:nvSpPr>
        <p:spPr>
          <a:xfrm>
            <a:off x="5624789" y="1332310"/>
            <a:ext cx="2745000" cy="3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"/>
              <a:buFont typeface="Arial"/>
              <a:buNone/>
            </a:pPr>
            <a:r>
              <a:rPr lang="en" sz="9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The left and right top and bottom corners only area you should work within on your slides.</a:t>
            </a:r>
            <a:endParaRPr sz="1100"/>
          </a:p>
        </p:txBody>
      </p:sp>
      <p:cxnSp>
        <p:nvCxnSpPr>
          <p:cNvPr id="1119" name="Google Shape;1119;p158"/>
          <p:cNvCxnSpPr/>
          <p:nvPr/>
        </p:nvCxnSpPr>
        <p:spPr>
          <a:xfrm rot="10800000">
            <a:off x="4571954" y="-4074159"/>
            <a:ext cx="0" cy="9141600"/>
          </a:xfrm>
          <a:prstGeom prst="straightConnector1">
            <a:avLst/>
          </a:prstGeom>
          <a:noFill/>
          <a:ln w="1905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1120" name="Google Shape;1120;p158"/>
          <p:cNvGrpSpPr/>
          <p:nvPr/>
        </p:nvGrpSpPr>
        <p:grpSpPr>
          <a:xfrm>
            <a:off x="376433" y="-3469834"/>
            <a:ext cx="8391408" cy="12891345"/>
            <a:chOff x="501778" y="-4626445"/>
            <a:chExt cx="11185561" cy="17188459"/>
          </a:xfrm>
        </p:grpSpPr>
        <p:cxnSp>
          <p:nvCxnSpPr>
            <p:cNvPr id="1121" name="Google Shape;1121;p158"/>
            <p:cNvCxnSpPr/>
            <p:nvPr/>
          </p:nvCxnSpPr>
          <p:spPr>
            <a:xfrm>
              <a:off x="608014" y="0"/>
              <a:ext cx="0" cy="6858000"/>
            </a:xfrm>
            <a:prstGeom prst="straightConnector1">
              <a:avLst/>
            </a:prstGeom>
            <a:noFill/>
            <a:ln w="1905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122" name="Google Shape;1122;p158"/>
            <p:cNvCxnSpPr/>
            <p:nvPr/>
          </p:nvCxnSpPr>
          <p:spPr>
            <a:xfrm>
              <a:off x="11618913" y="-1588"/>
              <a:ext cx="0" cy="6858000"/>
            </a:xfrm>
            <a:prstGeom prst="straightConnector1">
              <a:avLst/>
            </a:prstGeom>
            <a:noFill/>
            <a:ln w="1905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123" name="Google Shape;1123;p158"/>
            <p:cNvCxnSpPr/>
            <p:nvPr/>
          </p:nvCxnSpPr>
          <p:spPr>
            <a:xfrm rot="10800000">
              <a:off x="6094351" y="114339"/>
              <a:ext cx="0" cy="12188700"/>
            </a:xfrm>
            <a:prstGeom prst="straightConnector1">
              <a:avLst/>
            </a:prstGeom>
            <a:noFill/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124" name="Google Shape;1124;p158"/>
            <p:cNvCxnSpPr/>
            <p:nvPr/>
          </p:nvCxnSpPr>
          <p:spPr>
            <a:xfrm rot="10800000">
              <a:off x="6094351" y="-4336399"/>
              <a:ext cx="0" cy="12188700"/>
            </a:xfrm>
            <a:prstGeom prst="straightConnector1">
              <a:avLst/>
            </a:prstGeom>
            <a:noFill/>
            <a:ln w="1905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125" name="Google Shape;1125;p158"/>
            <p:cNvSpPr/>
            <p:nvPr/>
          </p:nvSpPr>
          <p:spPr>
            <a:xfrm rot="8100000" flipH="1">
              <a:off x="11244267" y="1764999"/>
              <a:ext cx="364443" cy="373352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26" name="Google Shape;1126;p158"/>
            <p:cNvSpPr/>
            <p:nvPr/>
          </p:nvSpPr>
          <p:spPr>
            <a:xfrm rot="-8100000">
              <a:off x="580406" y="1764999"/>
              <a:ext cx="364443" cy="373352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27" name="Google Shape;1127;p158"/>
            <p:cNvSpPr/>
            <p:nvPr/>
          </p:nvSpPr>
          <p:spPr>
            <a:xfrm rot="2700000">
              <a:off x="11244266" y="5638768"/>
              <a:ext cx="364443" cy="373352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28" name="Google Shape;1128;p158"/>
            <p:cNvSpPr/>
            <p:nvPr/>
          </p:nvSpPr>
          <p:spPr>
            <a:xfrm rot="-2700000" flipH="1">
              <a:off x="580406" y="5638768"/>
              <a:ext cx="364443" cy="373352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129" name="Google Shape;1129;p158"/>
            <p:cNvCxnSpPr/>
            <p:nvPr/>
          </p:nvCxnSpPr>
          <p:spPr>
            <a:xfrm rot="10800000">
              <a:off x="6094351" y="-4626445"/>
              <a:ext cx="0" cy="12188700"/>
            </a:xfrm>
            <a:prstGeom prst="straightConnector1">
              <a:avLst/>
            </a:prstGeom>
            <a:noFill/>
            <a:ln w="1905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130" name="Google Shape;1130;p158"/>
            <p:cNvCxnSpPr/>
            <p:nvPr/>
          </p:nvCxnSpPr>
          <p:spPr>
            <a:xfrm rot="10800000">
              <a:off x="6094351" y="373314"/>
              <a:ext cx="0" cy="12188700"/>
            </a:xfrm>
            <a:prstGeom prst="straightConnector1">
              <a:avLst/>
            </a:prstGeom>
            <a:noFill/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sp>
        <p:nvSpPr>
          <p:cNvPr id="1131" name="Google Shape;1131;p158"/>
          <p:cNvSpPr/>
          <p:nvPr/>
        </p:nvSpPr>
        <p:spPr>
          <a:xfrm>
            <a:off x="5343276" y="4224599"/>
            <a:ext cx="2986200" cy="63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A1E0"/>
              </a:buClr>
              <a:buSzPts val="1200"/>
              <a:buFont typeface="Arial"/>
              <a:buNone/>
            </a:pPr>
            <a:r>
              <a:rPr lang="en" sz="1200" b="1" i="0" u="none" strike="noStrike" cap="none">
                <a:solidFill>
                  <a:srgbClr val="00A1E0"/>
                </a:solidFill>
                <a:latin typeface="Arial"/>
                <a:ea typeface="Arial"/>
                <a:cs typeface="Arial"/>
                <a:sym typeface="Arial"/>
              </a:rPr>
              <a:t>How to Create a New Guide Line</a:t>
            </a:r>
            <a:endParaRPr sz="1100"/>
          </a:p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ts val="900"/>
              <a:buFont typeface="Arial"/>
              <a:buNone/>
            </a:pPr>
            <a:r>
              <a:rPr lang="en" sz="9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Select a guide, hold down the Option key and drag.  This will duplicate the line</a:t>
            </a:r>
            <a:endParaRPr sz="1100"/>
          </a:p>
        </p:txBody>
      </p:sp>
      <p:sp>
        <p:nvSpPr>
          <p:cNvPr id="1132" name="Google Shape;1132;p158"/>
          <p:cNvSpPr txBox="1">
            <a:spLocks noGrp="1"/>
          </p:cNvSpPr>
          <p:nvPr>
            <p:ph type="title"/>
          </p:nvPr>
        </p:nvSpPr>
        <p:spPr>
          <a:xfrm>
            <a:off x="371572" y="104777"/>
            <a:ext cx="8715300" cy="74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0" marR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 - Basic">
  <p:cSld name="D - Basic">
    <p:spTree>
      <p:nvGrpSpPr>
        <p:cNvPr id="1" name="Shape 1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2" name="Google Shape;1142;p160"/>
          <p:cNvSpPr txBox="1">
            <a:spLocks noGrp="1"/>
          </p:cNvSpPr>
          <p:nvPr>
            <p:ph type="title"/>
          </p:nvPr>
        </p:nvSpPr>
        <p:spPr>
          <a:xfrm>
            <a:off x="371572" y="104777"/>
            <a:ext cx="8286600" cy="74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0" marR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43" name="Google Shape;1143;p160"/>
          <p:cNvSpPr txBox="1">
            <a:spLocks noGrp="1"/>
          </p:cNvSpPr>
          <p:nvPr>
            <p:ph type="body" idx="1"/>
          </p:nvPr>
        </p:nvSpPr>
        <p:spPr>
          <a:xfrm>
            <a:off x="383931" y="1212217"/>
            <a:ext cx="8274300" cy="31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44" name="Google Shape;1144;p160"/>
          <p:cNvSpPr txBox="1">
            <a:spLocks noGrp="1"/>
          </p:cNvSpPr>
          <p:nvPr>
            <p:ph type="body" idx="2"/>
          </p:nvPr>
        </p:nvSpPr>
        <p:spPr>
          <a:xfrm>
            <a:off x="377134" y="726720"/>
            <a:ext cx="8286600" cy="23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Font typeface="Arial"/>
              <a:buNone/>
              <a:defRPr sz="1700" b="0" i="0" u="none" strike="noStrike" cap="none"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45" name="Google Shape;1145;p160"/>
          <p:cNvSpPr txBox="1">
            <a:spLocks noGrp="1"/>
          </p:cNvSpPr>
          <p:nvPr>
            <p:ph type="ftr" idx="11"/>
          </p:nvPr>
        </p:nvSpPr>
        <p:spPr>
          <a:xfrm>
            <a:off x="433500" y="4807847"/>
            <a:ext cx="6654900" cy="16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29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6858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0287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3716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7145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057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4003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7432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X - Corporate Presentation Cover">
  <p:cSld name="X - Corporate Presentation Cover">
    <p:bg>
      <p:bgPr>
        <a:solidFill>
          <a:srgbClr val="178BD1"/>
        </a:solidFill>
        <a:effectLst/>
      </p:bgPr>
    </p:bg>
    <p:spTree>
      <p:nvGrpSpPr>
        <p:cNvPr id="1" name="Shape 1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7" name="Google Shape;1147;p161"/>
          <p:cNvPicPr preferRelativeResize="0"/>
          <p:nvPr/>
        </p:nvPicPr>
        <p:blipFill rotWithShape="1">
          <a:blip r:embed="rId2">
            <a:alphaModFix/>
          </a:blip>
          <a:srcRect l="9"/>
          <a:stretch/>
        </p:blipFill>
        <p:spPr>
          <a:xfrm>
            <a:off x="-10446" y="-10556"/>
            <a:ext cx="9179030" cy="5163950"/>
          </a:xfrm>
          <a:prstGeom prst="rect">
            <a:avLst/>
          </a:prstGeom>
          <a:noFill/>
          <a:ln>
            <a:noFill/>
          </a:ln>
        </p:spPr>
      </p:pic>
      <p:sp>
        <p:nvSpPr>
          <p:cNvPr id="1148" name="Google Shape;1148;p161"/>
          <p:cNvSpPr txBox="1">
            <a:spLocks noGrp="1"/>
          </p:cNvSpPr>
          <p:nvPr>
            <p:ph type="ctrTitle"/>
          </p:nvPr>
        </p:nvSpPr>
        <p:spPr>
          <a:xfrm>
            <a:off x="788161" y="1707106"/>
            <a:ext cx="2853600" cy="97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30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49" name="Google Shape;1149;p161"/>
          <p:cNvSpPr txBox="1">
            <a:spLocks noGrp="1"/>
          </p:cNvSpPr>
          <p:nvPr>
            <p:ph type="subTitle" idx="1"/>
          </p:nvPr>
        </p:nvSpPr>
        <p:spPr>
          <a:xfrm>
            <a:off x="971313" y="2640906"/>
            <a:ext cx="2487300" cy="35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139700" marR="0" lvl="1" indent="-508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279400" marR="0" lvl="2" indent="-635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406400" marR="0" lvl="3" indent="-69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892300" marR="0" lvl="5" indent="-825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35200" marR="0" lvl="6" indent="-82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578100" marR="0" lvl="7" indent="-82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21000" marR="0" lvl="8" indent="-82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50" name="Google Shape;1150;p161"/>
          <p:cNvSpPr txBox="1">
            <a:spLocks noGrp="1"/>
          </p:cNvSpPr>
          <p:nvPr>
            <p:ph type="body" idx="2"/>
          </p:nvPr>
        </p:nvSpPr>
        <p:spPr>
          <a:xfrm>
            <a:off x="971313" y="3468287"/>
            <a:ext cx="2487300" cy="17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None/>
              <a:defRPr sz="11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5000"/>
              </a:lnSpc>
              <a:spcBef>
                <a:spcPts val="200"/>
              </a:spcBef>
              <a:spcAft>
                <a:spcPts val="0"/>
              </a:spcAft>
              <a:buClr>
                <a:srgbClr val="BFBFBF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700"/>
              <a:buFont typeface="Arial"/>
              <a:buChar char="•"/>
              <a:defRPr sz="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  <a:defRPr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51" name="Google Shape;1151;p161"/>
          <p:cNvSpPr txBox="1">
            <a:spLocks noGrp="1"/>
          </p:cNvSpPr>
          <p:nvPr>
            <p:ph type="body" idx="3"/>
          </p:nvPr>
        </p:nvSpPr>
        <p:spPr>
          <a:xfrm>
            <a:off x="971313" y="3285671"/>
            <a:ext cx="2487300" cy="15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304800" algn="ctr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1200"/>
              <a:buFont typeface="Arial"/>
              <a:buChar char="​"/>
              <a:defRPr sz="12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 - Title &amp; Subtitle Only">
  <p:cSld name="C - Title &amp; Subtitle Only">
    <p:spTree>
      <p:nvGrpSpPr>
        <p:cNvPr id="1" name="Shape 1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3" name="Google Shape;1153;p162"/>
          <p:cNvSpPr txBox="1">
            <a:spLocks noGrp="1"/>
          </p:cNvSpPr>
          <p:nvPr>
            <p:ph type="title"/>
          </p:nvPr>
        </p:nvSpPr>
        <p:spPr>
          <a:xfrm>
            <a:off x="371572" y="104777"/>
            <a:ext cx="8286600" cy="74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0" marR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54" name="Google Shape;1154;p162"/>
          <p:cNvSpPr txBox="1">
            <a:spLocks noGrp="1"/>
          </p:cNvSpPr>
          <p:nvPr>
            <p:ph type="body" idx="1"/>
          </p:nvPr>
        </p:nvSpPr>
        <p:spPr>
          <a:xfrm>
            <a:off x="377134" y="729052"/>
            <a:ext cx="8286600" cy="23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Font typeface="Arial"/>
              <a:buNone/>
              <a:defRPr sz="1700" b="0" i="0" u="none" strike="noStrike" cap="none"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55" name="Google Shape;1155;p162"/>
          <p:cNvSpPr txBox="1">
            <a:spLocks noGrp="1"/>
          </p:cNvSpPr>
          <p:nvPr>
            <p:ph type="ftr" idx="11"/>
          </p:nvPr>
        </p:nvSpPr>
        <p:spPr>
          <a:xfrm>
            <a:off x="433500" y="4807847"/>
            <a:ext cx="6654900" cy="16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29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6858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0287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3716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7145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057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4003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7432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H - Low Forest - Mountain Left">
  <p:cSld name="H - Low Forest - Mountain Left">
    <p:spTree>
      <p:nvGrpSpPr>
        <p:cNvPr id="1" name="Shape 1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7" name="Google Shape;1157;p163"/>
          <p:cNvPicPr preferRelativeResize="0"/>
          <p:nvPr/>
        </p:nvPicPr>
        <p:blipFill rotWithShape="1">
          <a:blip r:embed="rId2">
            <a:alphaModFix/>
          </a:blip>
          <a:srcRect l="9"/>
          <a:stretch/>
        </p:blipFill>
        <p:spPr>
          <a:xfrm>
            <a:off x="-10446" y="-10556"/>
            <a:ext cx="9179026" cy="5163955"/>
          </a:xfrm>
          <a:prstGeom prst="rect">
            <a:avLst/>
          </a:prstGeom>
          <a:noFill/>
          <a:ln>
            <a:noFill/>
          </a:ln>
        </p:spPr>
      </p:pic>
      <p:sp>
        <p:nvSpPr>
          <p:cNvPr id="1158" name="Google Shape;1158;p163"/>
          <p:cNvSpPr txBox="1">
            <a:spLocks noGrp="1"/>
          </p:cNvSpPr>
          <p:nvPr>
            <p:ph type="title"/>
          </p:nvPr>
        </p:nvSpPr>
        <p:spPr>
          <a:xfrm>
            <a:off x="371572" y="104777"/>
            <a:ext cx="8286600" cy="74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0" marR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59" name="Google Shape;1159;p163"/>
          <p:cNvSpPr txBox="1">
            <a:spLocks noGrp="1"/>
          </p:cNvSpPr>
          <p:nvPr>
            <p:ph type="body" idx="1"/>
          </p:nvPr>
        </p:nvSpPr>
        <p:spPr>
          <a:xfrm>
            <a:off x="381120" y="1212219"/>
            <a:ext cx="8286600" cy="241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60" name="Google Shape;1160;p163"/>
          <p:cNvSpPr txBox="1">
            <a:spLocks noGrp="1"/>
          </p:cNvSpPr>
          <p:nvPr>
            <p:ph type="body" idx="2"/>
          </p:nvPr>
        </p:nvSpPr>
        <p:spPr>
          <a:xfrm>
            <a:off x="377131" y="726108"/>
            <a:ext cx="8286600" cy="23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Font typeface="Arial"/>
              <a:buNone/>
              <a:defRPr sz="1700" b="0" i="0" u="none" strike="noStrike" cap="none"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1161" name="Google Shape;1161;p163" descr="pasted-image.pd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75084" y="424094"/>
            <a:ext cx="475848" cy="3335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 - Medium Forest - Mountain Right">
  <p:cSld name="I - Medium Forest - Mountain Right">
    <p:spTree>
      <p:nvGrpSpPr>
        <p:cNvPr id="1" name="Shape 1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3" name="Google Shape;1163;p16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5589" y="11681"/>
            <a:ext cx="9158981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164" name="Google Shape;1164;p164"/>
          <p:cNvSpPr txBox="1">
            <a:spLocks noGrp="1"/>
          </p:cNvSpPr>
          <p:nvPr>
            <p:ph type="title"/>
          </p:nvPr>
        </p:nvSpPr>
        <p:spPr>
          <a:xfrm>
            <a:off x="371572" y="104777"/>
            <a:ext cx="8286600" cy="74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0" marR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65" name="Google Shape;1165;p164"/>
          <p:cNvSpPr txBox="1">
            <a:spLocks noGrp="1"/>
          </p:cNvSpPr>
          <p:nvPr>
            <p:ph type="body" idx="1"/>
          </p:nvPr>
        </p:nvSpPr>
        <p:spPr>
          <a:xfrm>
            <a:off x="381119" y="1212218"/>
            <a:ext cx="7938600" cy="236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66" name="Google Shape;1166;p164"/>
          <p:cNvSpPr txBox="1">
            <a:spLocks noGrp="1"/>
          </p:cNvSpPr>
          <p:nvPr>
            <p:ph type="body" idx="2"/>
          </p:nvPr>
        </p:nvSpPr>
        <p:spPr>
          <a:xfrm>
            <a:off x="377131" y="726108"/>
            <a:ext cx="8286600" cy="23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Font typeface="Arial"/>
              <a:buNone/>
              <a:defRPr sz="1700" b="0" i="0" u="none" strike="noStrike" cap="none"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1167" name="Google Shape;1167;p164" descr="pasted-image.pd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75084" y="424094"/>
            <a:ext cx="475848" cy="3335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Q - Quote or Big Idea">
  <p:cSld name="Q - Quote or Big Idea">
    <p:bg>
      <p:bgPr>
        <a:gradFill>
          <a:gsLst>
            <a:gs pos="0">
              <a:srgbClr val="309FFF"/>
            </a:gs>
            <a:gs pos="69000">
              <a:srgbClr val="4CC0D9"/>
            </a:gs>
            <a:gs pos="100000">
              <a:srgbClr val="68E2B3"/>
            </a:gs>
          </a:gsLst>
          <a:lin ang="5400012" scaled="0"/>
        </a:gradFill>
        <a:effectLst/>
      </p:bgPr>
    </p:bg>
    <p:spTree>
      <p:nvGrpSpPr>
        <p:cNvPr id="1" name="Shape 1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9" name="Google Shape;1169;p165"/>
          <p:cNvPicPr preferRelativeResize="0"/>
          <p:nvPr/>
        </p:nvPicPr>
        <p:blipFill rotWithShape="1">
          <a:blip r:embed="rId2">
            <a:alphaModFix/>
          </a:blip>
          <a:srcRect l="9"/>
          <a:stretch/>
        </p:blipFill>
        <p:spPr>
          <a:xfrm>
            <a:off x="-10446" y="-10556"/>
            <a:ext cx="9179026" cy="5163955"/>
          </a:xfrm>
          <a:prstGeom prst="rect">
            <a:avLst/>
          </a:prstGeom>
          <a:noFill/>
          <a:ln>
            <a:noFill/>
          </a:ln>
        </p:spPr>
      </p:pic>
      <p:sp>
        <p:nvSpPr>
          <p:cNvPr id="1170" name="Google Shape;1170;p165"/>
          <p:cNvSpPr txBox="1">
            <a:spLocks noGrp="1"/>
          </p:cNvSpPr>
          <p:nvPr>
            <p:ph type="ctrTitle"/>
          </p:nvPr>
        </p:nvSpPr>
        <p:spPr>
          <a:xfrm>
            <a:off x="2063280" y="988574"/>
            <a:ext cx="5681700" cy="8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0" marR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  <a:defRPr sz="2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71" name="Google Shape;1171;p165"/>
          <p:cNvSpPr txBox="1">
            <a:spLocks noGrp="1"/>
          </p:cNvSpPr>
          <p:nvPr>
            <p:ph type="body" idx="1"/>
          </p:nvPr>
        </p:nvSpPr>
        <p:spPr>
          <a:xfrm>
            <a:off x="2078628" y="1696951"/>
            <a:ext cx="5681700" cy="69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700"/>
              <a:buFont typeface="Arial"/>
              <a:buNone/>
              <a:defRPr sz="1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1172" name="Google Shape;1172;p165" descr="pasted-image.pd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75084" y="424094"/>
            <a:ext cx="475848" cy="3335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5 - Path - Mountain Range">
  <p:cSld name="O5 - Path - Mountain Range">
    <p:spTree>
      <p:nvGrpSpPr>
        <p:cNvPr id="1" name="Shape 1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4" name="Google Shape;1174;p16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1553" y="6319"/>
            <a:ext cx="9158870" cy="5148787"/>
          </a:xfrm>
          <a:prstGeom prst="rect">
            <a:avLst/>
          </a:prstGeom>
          <a:noFill/>
          <a:ln>
            <a:noFill/>
          </a:ln>
        </p:spPr>
      </p:pic>
      <p:sp>
        <p:nvSpPr>
          <p:cNvPr id="1175" name="Google Shape;1175;p166"/>
          <p:cNvSpPr txBox="1">
            <a:spLocks noGrp="1"/>
          </p:cNvSpPr>
          <p:nvPr>
            <p:ph type="title"/>
          </p:nvPr>
        </p:nvSpPr>
        <p:spPr>
          <a:xfrm>
            <a:off x="371572" y="107743"/>
            <a:ext cx="8286600" cy="74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0" marR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76" name="Google Shape;1176;p166"/>
          <p:cNvSpPr txBox="1">
            <a:spLocks noGrp="1"/>
          </p:cNvSpPr>
          <p:nvPr>
            <p:ph type="body" idx="1"/>
          </p:nvPr>
        </p:nvSpPr>
        <p:spPr>
          <a:xfrm>
            <a:off x="383931" y="1212219"/>
            <a:ext cx="8286600" cy="240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77" name="Google Shape;1177;p166"/>
          <p:cNvSpPr txBox="1">
            <a:spLocks noGrp="1"/>
          </p:cNvSpPr>
          <p:nvPr>
            <p:ph type="body" idx="2"/>
          </p:nvPr>
        </p:nvSpPr>
        <p:spPr>
          <a:xfrm>
            <a:off x="377131" y="723705"/>
            <a:ext cx="8286600" cy="2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Font typeface="Arial"/>
              <a:buNone/>
              <a:defRPr sz="1700" b="0" i="0" u="none" strike="noStrike" cap="none"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1178" name="Google Shape;1178;p166" descr="pasted-image.pd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75084" y="424094"/>
            <a:ext cx="475848" cy="3335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4 - Path - Hill Left">
  <p:cSld name="O4 - Path - Hill Left">
    <p:spTree>
      <p:nvGrpSpPr>
        <p:cNvPr id="1" name="Shape 1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0" name="Google Shape;1180;p16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5589" y="6776"/>
            <a:ext cx="9147808" cy="5146415"/>
          </a:xfrm>
          <a:prstGeom prst="rect">
            <a:avLst/>
          </a:prstGeom>
          <a:noFill/>
          <a:ln>
            <a:noFill/>
          </a:ln>
        </p:spPr>
      </p:pic>
      <p:sp>
        <p:nvSpPr>
          <p:cNvPr id="1181" name="Google Shape;1181;p167"/>
          <p:cNvSpPr txBox="1">
            <a:spLocks noGrp="1"/>
          </p:cNvSpPr>
          <p:nvPr>
            <p:ph type="title"/>
          </p:nvPr>
        </p:nvSpPr>
        <p:spPr>
          <a:xfrm>
            <a:off x="371572" y="107743"/>
            <a:ext cx="8286600" cy="74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0" marR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82" name="Google Shape;1182;p167"/>
          <p:cNvSpPr txBox="1">
            <a:spLocks noGrp="1"/>
          </p:cNvSpPr>
          <p:nvPr>
            <p:ph type="body" idx="1"/>
          </p:nvPr>
        </p:nvSpPr>
        <p:spPr>
          <a:xfrm>
            <a:off x="379364" y="1212219"/>
            <a:ext cx="8286600" cy="240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83" name="Google Shape;1183;p167"/>
          <p:cNvSpPr txBox="1">
            <a:spLocks noGrp="1"/>
          </p:cNvSpPr>
          <p:nvPr>
            <p:ph type="body" idx="2"/>
          </p:nvPr>
        </p:nvSpPr>
        <p:spPr>
          <a:xfrm>
            <a:off x="378189" y="725167"/>
            <a:ext cx="8286600" cy="23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Font typeface="Arial"/>
              <a:buNone/>
              <a:defRPr sz="1700" b="0" i="0" u="none" strike="noStrike" cap="none"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1184" name="Google Shape;1184;p167" descr="pasted-image.pd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75084" y="424094"/>
            <a:ext cx="475848" cy="3335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R2 - Callout Slide">
  <p:cSld name="R2 - Callout Slide">
    <p:spTree>
      <p:nvGrpSpPr>
        <p:cNvPr id="1" name="Shape 1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6" name="Google Shape;1186;p168"/>
          <p:cNvPicPr preferRelativeResize="0"/>
          <p:nvPr/>
        </p:nvPicPr>
        <p:blipFill rotWithShape="1">
          <a:blip r:embed="rId2">
            <a:alphaModFix/>
          </a:blip>
          <a:srcRect l="9"/>
          <a:stretch/>
        </p:blipFill>
        <p:spPr>
          <a:xfrm>
            <a:off x="-10446" y="-10556"/>
            <a:ext cx="9179026" cy="5163955"/>
          </a:xfrm>
          <a:prstGeom prst="rect">
            <a:avLst/>
          </a:prstGeom>
          <a:noFill/>
          <a:ln>
            <a:noFill/>
          </a:ln>
        </p:spPr>
      </p:pic>
      <p:sp>
        <p:nvSpPr>
          <p:cNvPr id="1187" name="Google Shape;1187;p168"/>
          <p:cNvSpPr txBox="1">
            <a:spLocks noGrp="1"/>
          </p:cNvSpPr>
          <p:nvPr>
            <p:ph type="title"/>
          </p:nvPr>
        </p:nvSpPr>
        <p:spPr>
          <a:xfrm>
            <a:off x="371572" y="104777"/>
            <a:ext cx="8286600" cy="74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0" marR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  <a:defRPr sz="23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88" name="Google Shape;1188;p168"/>
          <p:cNvSpPr txBox="1">
            <a:spLocks noGrp="1"/>
          </p:cNvSpPr>
          <p:nvPr>
            <p:ph type="body" idx="1"/>
          </p:nvPr>
        </p:nvSpPr>
        <p:spPr>
          <a:xfrm>
            <a:off x="381119" y="1176346"/>
            <a:ext cx="8286600" cy="31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89" name="Google Shape;1189;p168"/>
          <p:cNvSpPr txBox="1">
            <a:spLocks noGrp="1"/>
          </p:cNvSpPr>
          <p:nvPr>
            <p:ph type="body" idx="2"/>
          </p:nvPr>
        </p:nvSpPr>
        <p:spPr>
          <a:xfrm>
            <a:off x="377134" y="701860"/>
            <a:ext cx="8286600" cy="2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1700"/>
              <a:buFont typeface="Arial"/>
              <a:buNone/>
              <a:defRPr sz="1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1190" name="Google Shape;1190;p168" descr="pasted-image.pd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75084" y="424094"/>
            <a:ext cx="475848" cy="3335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V - Thank You">
  <p:cSld name="V - Thank You">
    <p:bg>
      <p:bgPr>
        <a:gradFill>
          <a:gsLst>
            <a:gs pos="0">
              <a:srgbClr val="118ED9"/>
            </a:gs>
            <a:gs pos="78899">
              <a:srgbClr val="4CC0D9"/>
            </a:gs>
            <a:gs pos="100000">
              <a:srgbClr val="68E2B3"/>
            </a:gs>
          </a:gsLst>
          <a:lin ang="5400012" scaled="0"/>
        </a:gradFill>
        <a:effectLst/>
      </p:bgPr>
    </p:bg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Google Shape;83;p14"/>
          <p:cNvPicPr preferRelativeResize="0"/>
          <p:nvPr/>
        </p:nvPicPr>
        <p:blipFill rotWithShape="1">
          <a:blip r:embed="rId2">
            <a:alphaModFix/>
          </a:blip>
          <a:srcRect l="9"/>
          <a:stretch/>
        </p:blipFill>
        <p:spPr>
          <a:xfrm>
            <a:off x="-10446" y="-10556"/>
            <a:ext cx="9179026" cy="516395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4" name="Google Shape;84;p14"/>
          <p:cNvGrpSpPr/>
          <p:nvPr/>
        </p:nvGrpSpPr>
        <p:grpSpPr>
          <a:xfrm flipH="1">
            <a:off x="7483132" y="426327"/>
            <a:ext cx="985925" cy="471225"/>
            <a:chOff x="10411287" y="2695706"/>
            <a:chExt cx="1724248" cy="824396"/>
          </a:xfrm>
        </p:grpSpPr>
        <p:sp>
          <p:nvSpPr>
            <p:cNvPr id="85" name="Google Shape;85;p14"/>
            <p:cNvSpPr/>
            <p:nvPr/>
          </p:nvSpPr>
          <p:spPr>
            <a:xfrm>
              <a:off x="11236572" y="3222619"/>
              <a:ext cx="307500" cy="2130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12175" y="18021"/>
                  </a:moveTo>
                  <a:cubicBezTo>
                    <a:pt x="11939" y="17801"/>
                    <a:pt x="8964" y="16154"/>
                    <a:pt x="5158" y="14473"/>
                  </a:cubicBezTo>
                  <a:cubicBezTo>
                    <a:pt x="1352" y="12792"/>
                    <a:pt x="-331" y="12301"/>
                    <a:pt x="50" y="10688"/>
                  </a:cubicBezTo>
                  <a:cubicBezTo>
                    <a:pt x="432" y="9075"/>
                    <a:pt x="4109" y="9904"/>
                    <a:pt x="6410" y="9007"/>
                  </a:cubicBezTo>
                  <a:cubicBezTo>
                    <a:pt x="8717" y="8105"/>
                    <a:pt x="9419" y="7828"/>
                    <a:pt x="10968" y="4901"/>
                  </a:cubicBezTo>
                  <a:cubicBezTo>
                    <a:pt x="12518" y="1974"/>
                    <a:pt x="13775" y="-1466"/>
                    <a:pt x="21331" y="659"/>
                  </a:cubicBezTo>
                  <a:cubicBezTo>
                    <a:pt x="28881" y="2792"/>
                    <a:pt x="29729" y="3237"/>
                    <a:pt x="32109" y="6148"/>
                  </a:cubicBezTo>
                  <a:cubicBezTo>
                    <a:pt x="34483" y="9047"/>
                    <a:pt x="36470" y="10457"/>
                    <a:pt x="39670" y="10835"/>
                  </a:cubicBezTo>
                  <a:cubicBezTo>
                    <a:pt x="42864" y="11218"/>
                    <a:pt x="47153" y="8094"/>
                    <a:pt x="53917" y="9932"/>
                  </a:cubicBezTo>
                  <a:cubicBezTo>
                    <a:pt x="60682" y="11765"/>
                    <a:pt x="70651" y="16543"/>
                    <a:pt x="83298" y="29871"/>
                  </a:cubicBezTo>
                  <a:cubicBezTo>
                    <a:pt x="95951" y="43194"/>
                    <a:pt x="96249" y="45185"/>
                    <a:pt x="97798" y="46437"/>
                  </a:cubicBezTo>
                  <a:cubicBezTo>
                    <a:pt x="99347" y="47689"/>
                    <a:pt x="102541" y="49145"/>
                    <a:pt x="103631" y="49816"/>
                  </a:cubicBezTo>
                  <a:cubicBezTo>
                    <a:pt x="104725" y="50493"/>
                    <a:pt x="105404" y="50876"/>
                    <a:pt x="105399" y="51418"/>
                  </a:cubicBezTo>
                  <a:cubicBezTo>
                    <a:pt x="105399" y="51953"/>
                    <a:pt x="112270" y="53696"/>
                    <a:pt x="107908" y="54102"/>
                  </a:cubicBezTo>
                  <a:cubicBezTo>
                    <a:pt x="110204" y="55360"/>
                    <a:pt x="112938" y="56776"/>
                    <a:pt x="111731" y="57267"/>
                  </a:cubicBezTo>
                  <a:cubicBezTo>
                    <a:pt x="110524" y="57769"/>
                    <a:pt x="109581" y="57819"/>
                    <a:pt x="109581" y="57819"/>
                  </a:cubicBezTo>
                  <a:cubicBezTo>
                    <a:pt x="109581" y="57819"/>
                    <a:pt x="114010" y="61221"/>
                    <a:pt x="114077" y="61920"/>
                  </a:cubicBezTo>
                  <a:cubicBezTo>
                    <a:pt x="114139" y="62614"/>
                    <a:pt x="113437" y="62354"/>
                    <a:pt x="112191" y="62027"/>
                  </a:cubicBezTo>
                  <a:cubicBezTo>
                    <a:pt x="110939" y="61694"/>
                    <a:pt x="117468" y="68023"/>
                    <a:pt x="119197" y="68807"/>
                  </a:cubicBezTo>
                  <a:cubicBezTo>
                    <a:pt x="120920" y="69580"/>
                    <a:pt x="119433" y="69563"/>
                    <a:pt x="118776" y="69591"/>
                  </a:cubicBezTo>
                  <a:cubicBezTo>
                    <a:pt x="118119" y="69619"/>
                    <a:pt x="117378" y="69072"/>
                    <a:pt x="117530" y="69800"/>
                  </a:cubicBezTo>
                  <a:cubicBezTo>
                    <a:pt x="117676" y="70527"/>
                    <a:pt x="117350" y="70279"/>
                    <a:pt x="116384" y="69924"/>
                  </a:cubicBezTo>
                  <a:cubicBezTo>
                    <a:pt x="115424" y="69563"/>
                    <a:pt x="115335" y="69529"/>
                    <a:pt x="113499" y="68311"/>
                  </a:cubicBezTo>
                  <a:cubicBezTo>
                    <a:pt x="111663" y="67087"/>
                    <a:pt x="111119" y="66483"/>
                    <a:pt x="109890" y="66568"/>
                  </a:cubicBezTo>
                  <a:cubicBezTo>
                    <a:pt x="108666" y="66647"/>
                    <a:pt x="109227" y="67668"/>
                    <a:pt x="107549" y="66094"/>
                  </a:cubicBezTo>
                  <a:cubicBezTo>
                    <a:pt x="105870" y="64532"/>
                    <a:pt x="105960" y="63488"/>
                    <a:pt x="103659" y="63308"/>
                  </a:cubicBezTo>
                  <a:cubicBezTo>
                    <a:pt x="101363" y="63127"/>
                    <a:pt x="99634" y="62354"/>
                    <a:pt x="97635" y="62552"/>
                  </a:cubicBezTo>
                  <a:cubicBezTo>
                    <a:pt x="95642" y="62755"/>
                    <a:pt x="94200" y="62490"/>
                    <a:pt x="93015" y="62321"/>
                  </a:cubicBezTo>
                  <a:cubicBezTo>
                    <a:pt x="91831" y="62151"/>
                    <a:pt x="91286" y="61548"/>
                    <a:pt x="90809" y="61097"/>
                  </a:cubicBezTo>
                  <a:cubicBezTo>
                    <a:pt x="90326" y="60651"/>
                    <a:pt x="89647" y="60803"/>
                    <a:pt x="88395" y="61012"/>
                  </a:cubicBezTo>
                  <a:cubicBezTo>
                    <a:pt x="87149" y="61221"/>
                    <a:pt x="77623" y="59709"/>
                    <a:pt x="77623" y="59709"/>
                  </a:cubicBezTo>
                  <a:cubicBezTo>
                    <a:pt x="77623" y="59709"/>
                    <a:pt x="79139" y="63234"/>
                    <a:pt x="75288" y="62885"/>
                  </a:cubicBezTo>
                  <a:cubicBezTo>
                    <a:pt x="75333" y="66269"/>
                    <a:pt x="74715" y="67656"/>
                    <a:pt x="72925" y="67262"/>
                  </a:cubicBezTo>
                  <a:cubicBezTo>
                    <a:pt x="72795" y="70048"/>
                    <a:pt x="71454" y="71842"/>
                    <a:pt x="69528" y="71125"/>
                  </a:cubicBezTo>
                  <a:cubicBezTo>
                    <a:pt x="69012" y="73494"/>
                    <a:pt x="68636" y="75107"/>
                    <a:pt x="66160" y="74323"/>
                  </a:cubicBezTo>
                  <a:cubicBezTo>
                    <a:pt x="65335" y="77386"/>
                    <a:pt x="64241" y="77251"/>
                    <a:pt x="63713" y="77053"/>
                  </a:cubicBezTo>
                  <a:cubicBezTo>
                    <a:pt x="63191" y="76862"/>
                    <a:pt x="63146" y="77651"/>
                    <a:pt x="63146" y="77651"/>
                  </a:cubicBezTo>
                  <a:cubicBezTo>
                    <a:pt x="63146" y="77651"/>
                    <a:pt x="64134" y="86242"/>
                    <a:pt x="61232" y="84222"/>
                  </a:cubicBezTo>
                  <a:cubicBezTo>
                    <a:pt x="61462" y="87133"/>
                    <a:pt x="60687" y="92508"/>
                    <a:pt x="58464" y="90337"/>
                  </a:cubicBezTo>
                  <a:cubicBezTo>
                    <a:pt x="58094" y="94516"/>
                    <a:pt x="56741" y="97917"/>
                    <a:pt x="55062" y="96349"/>
                  </a:cubicBezTo>
                  <a:cubicBezTo>
                    <a:pt x="53856" y="101561"/>
                    <a:pt x="53255" y="103366"/>
                    <a:pt x="50785" y="102040"/>
                  </a:cubicBezTo>
                  <a:cubicBezTo>
                    <a:pt x="50066" y="105013"/>
                    <a:pt x="47961" y="111105"/>
                    <a:pt x="45918" y="106846"/>
                  </a:cubicBezTo>
                  <a:cubicBezTo>
                    <a:pt x="44217" y="110659"/>
                    <a:pt x="41652" y="115098"/>
                    <a:pt x="41074" y="112594"/>
                  </a:cubicBezTo>
                  <a:cubicBezTo>
                    <a:pt x="40490" y="110084"/>
                    <a:pt x="40187" y="109700"/>
                    <a:pt x="40187" y="109700"/>
                  </a:cubicBezTo>
                  <a:cubicBezTo>
                    <a:pt x="40187" y="109700"/>
                    <a:pt x="39788" y="115617"/>
                    <a:pt x="35752" y="117354"/>
                  </a:cubicBezTo>
                  <a:cubicBezTo>
                    <a:pt x="34854" y="116079"/>
                    <a:pt x="35191" y="110546"/>
                    <a:pt x="35191" y="110546"/>
                  </a:cubicBezTo>
                  <a:cubicBezTo>
                    <a:pt x="35191" y="110546"/>
                    <a:pt x="31716" y="118550"/>
                    <a:pt x="30520" y="119458"/>
                  </a:cubicBezTo>
                  <a:cubicBezTo>
                    <a:pt x="29336" y="120366"/>
                    <a:pt x="29049" y="119858"/>
                    <a:pt x="29049" y="119858"/>
                  </a:cubicBezTo>
                  <a:cubicBezTo>
                    <a:pt x="29049" y="119858"/>
                    <a:pt x="29162" y="115583"/>
                    <a:pt x="30099" y="111889"/>
                  </a:cubicBezTo>
                  <a:cubicBezTo>
                    <a:pt x="28045" y="115572"/>
                    <a:pt x="25221" y="119379"/>
                    <a:pt x="24255" y="119560"/>
                  </a:cubicBezTo>
                  <a:cubicBezTo>
                    <a:pt x="23290" y="119740"/>
                    <a:pt x="23088" y="120338"/>
                    <a:pt x="23290" y="119740"/>
                  </a:cubicBezTo>
                  <a:cubicBezTo>
                    <a:pt x="23492" y="119142"/>
                    <a:pt x="25676" y="111054"/>
                    <a:pt x="25676" y="111054"/>
                  </a:cubicBezTo>
                  <a:cubicBezTo>
                    <a:pt x="25676" y="111054"/>
                    <a:pt x="22173" y="115008"/>
                    <a:pt x="20792" y="115442"/>
                  </a:cubicBezTo>
                  <a:cubicBezTo>
                    <a:pt x="19405" y="115871"/>
                    <a:pt x="21028" y="111488"/>
                    <a:pt x="21230" y="110885"/>
                  </a:cubicBezTo>
                  <a:cubicBezTo>
                    <a:pt x="21426" y="110281"/>
                    <a:pt x="29005" y="87082"/>
                    <a:pt x="30806" y="80607"/>
                  </a:cubicBezTo>
                  <a:cubicBezTo>
                    <a:pt x="32614" y="74132"/>
                    <a:pt x="36891" y="58468"/>
                    <a:pt x="37734" y="56353"/>
                  </a:cubicBezTo>
                  <a:cubicBezTo>
                    <a:pt x="38576" y="54238"/>
                    <a:pt x="39653" y="52890"/>
                    <a:pt x="39653" y="52890"/>
                  </a:cubicBezTo>
                  <a:cubicBezTo>
                    <a:pt x="39653" y="52890"/>
                    <a:pt x="38486" y="45309"/>
                    <a:pt x="42039" y="38947"/>
                  </a:cubicBezTo>
                  <a:cubicBezTo>
                    <a:pt x="38783" y="37333"/>
                    <a:pt x="38952" y="39014"/>
                    <a:pt x="35398" y="34327"/>
                  </a:cubicBezTo>
                  <a:cubicBezTo>
                    <a:pt x="31845" y="29634"/>
                    <a:pt x="29684" y="28704"/>
                    <a:pt x="27932" y="28049"/>
                  </a:cubicBezTo>
                  <a:cubicBezTo>
                    <a:pt x="26181" y="27401"/>
                    <a:pt x="25771" y="26572"/>
                    <a:pt x="24918" y="26120"/>
                  </a:cubicBezTo>
                  <a:cubicBezTo>
                    <a:pt x="24065" y="25669"/>
                    <a:pt x="19950" y="24146"/>
                    <a:pt x="17985" y="22606"/>
                  </a:cubicBezTo>
                  <a:cubicBezTo>
                    <a:pt x="16020" y="21066"/>
                    <a:pt x="12175" y="18021"/>
                    <a:pt x="12175" y="18021"/>
                  </a:cubicBezTo>
                  <a:close/>
                </a:path>
              </a:pathLst>
            </a:custGeom>
            <a:solidFill>
              <a:srgbClr val="3E6E84"/>
            </a:solidFill>
            <a:ln>
              <a:noFill/>
            </a:ln>
          </p:spPr>
          <p:txBody>
            <a:bodyPr spcFirstLastPara="1" wrap="square" lIns="7125" tIns="7125" rIns="7125" bIns="71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"/>
                <a:buFont typeface="Arial"/>
                <a:buNone/>
              </a:pPr>
              <a:endParaRPr sz="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6" name="Google Shape;86;p14"/>
            <p:cNvSpPr/>
            <p:nvPr/>
          </p:nvSpPr>
          <p:spPr>
            <a:xfrm>
              <a:off x="11769834" y="3286102"/>
              <a:ext cx="365700" cy="2340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37169" y="21806"/>
                  </a:moveTo>
                  <a:cubicBezTo>
                    <a:pt x="37169" y="21806"/>
                    <a:pt x="28207" y="10035"/>
                    <a:pt x="18689" y="10297"/>
                  </a:cubicBezTo>
                  <a:cubicBezTo>
                    <a:pt x="9166" y="10559"/>
                    <a:pt x="12679" y="20997"/>
                    <a:pt x="5301" y="22126"/>
                  </a:cubicBezTo>
                  <a:cubicBezTo>
                    <a:pt x="-2071" y="23250"/>
                    <a:pt x="-1288" y="25776"/>
                    <a:pt x="4790" y="27878"/>
                  </a:cubicBezTo>
                  <a:cubicBezTo>
                    <a:pt x="10874" y="29979"/>
                    <a:pt x="11930" y="28873"/>
                    <a:pt x="13632" y="31085"/>
                  </a:cubicBezTo>
                  <a:cubicBezTo>
                    <a:pt x="15341" y="33303"/>
                    <a:pt x="17969" y="35212"/>
                    <a:pt x="21646" y="36691"/>
                  </a:cubicBezTo>
                  <a:cubicBezTo>
                    <a:pt x="25330" y="38164"/>
                    <a:pt x="28826" y="40079"/>
                    <a:pt x="30381" y="42576"/>
                  </a:cubicBezTo>
                  <a:cubicBezTo>
                    <a:pt x="31931" y="45074"/>
                    <a:pt x="37867" y="56658"/>
                    <a:pt x="41818" y="60459"/>
                  </a:cubicBezTo>
                  <a:cubicBezTo>
                    <a:pt x="45768" y="64255"/>
                    <a:pt x="46920" y="65908"/>
                    <a:pt x="46920" y="65908"/>
                  </a:cubicBezTo>
                  <a:cubicBezTo>
                    <a:pt x="46920" y="65908"/>
                    <a:pt x="44644" y="70443"/>
                    <a:pt x="45257" y="76648"/>
                  </a:cubicBezTo>
                  <a:cubicBezTo>
                    <a:pt x="45876" y="82854"/>
                    <a:pt x="46171" y="85700"/>
                    <a:pt x="46188" y="86219"/>
                  </a:cubicBezTo>
                  <a:cubicBezTo>
                    <a:pt x="46216" y="86742"/>
                    <a:pt x="44621" y="88489"/>
                    <a:pt x="44474" y="94042"/>
                  </a:cubicBezTo>
                  <a:cubicBezTo>
                    <a:pt x="44321" y="99602"/>
                    <a:pt x="44655" y="110808"/>
                    <a:pt x="44644" y="113526"/>
                  </a:cubicBezTo>
                  <a:cubicBezTo>
                    <a:pt x="44633" y="116245"/>
                    <a:pt x="44218" y="118119"/>
                    <a:pt x="44111" y="118760"/>
                  </a:cubicBezTo>
                  <a:cubicBezTo>
                    <a:pt x="44008" y="119400"/>
                    <a:pt x="47675" y="116961"/>
                    <a:pt x="48191" y="116483"/>
                  </a:cubicBezTo>
                  <a:cubicBezTo>
                    <a:pt x="48708" y="116006"/>
                    <a:pt x="48566" y="118166"/>
                    <a:pt x="49763" y="119499"/>
                  </a:cubicBezTo>
                  <a:cubicBezTo>
                    <a:pt x="50961" y="120832"/>
                    <a:pt x="51892" y="119161"/>
                    <a:pt x="52562" y="118410"/>
                  </a:cubicBezTo>
                  <a:cubicBezTo>
                    <a:pt x="53226" y="117654"/>
                    <a:pt x="54213" y="119586"/>
                    <a:pt x="55297" y="118317"/>
                  </a:cubicBezTo>
                  <a:cubicBezTo>
                    <a:pt x="56376" y="117042"/>
                    <a:pt x="56875" y="115366"/>
                    <a:pt x="56875" y="115366"/>
                  </a:cubicBezTo>
                  <a:cubicBezTo>
                    <a:pt x="56875" y="115366"/>
                    <a:pt x="56779" y="118567"/>
                    <a:pt x="58833" y="117351"/>
                  </a:cubicBezTo>
                  <a:cubicBezTo>
                    <a:pt x="60888" y="116128"/>
                    <a:pt x="61563" y="114015"/>
                    <a:pt x="61767" y="113421"/>
                  </a:cubicBezTo>
                  <a:cubicBezTo>
                    <a:pt x="61972" y="112822"/>
                    <a:pt x="63294" y="115395"/>
                    <a:pt x="64378" y="114126"/>
                  </a:cubicBezTo>
                  <a:cubicBezTo>
                    <a:pt x="65457" y="112857"/>
                    <a:pt x="65922" y="110662"/>
                    <a:pt x="65922" y="110662"/>
                  </a:cubicBezTo>
                  <a:cubicBezTo>
                    <a:pt x="65922" y="110662"/>
                    <a:pt x="66524" y="113625"/>
                    <a:pt x="67863" y="112123"/>
                  </a:cubicBezTo>
                  <a:cubicBezTo>
                    <a:pt x="69203" y="110616"/>
                    <a:pt x="69254" y="110295"/>
                    <a:pt x="69566" y="109061"/>
                  </a:cubicBezTo>
                  <a:cubicBezTo>
                    <a:pt x="69878" y="107821"/>
                    <a:pt x="70621" y="107949"/>
                    <a:pt x="71030" y="107431"/>
                  </a:cubicBezTo>
                  <a:cubicBezTo>
                    <a:pt x="71444" y="106919"/>
                    <a:pt x="71706" y="105324"/>
                    <a:pt x="71711" y="104643"/>
                  </a:cubicBezTo>
                  <a:cubicBezTo>
                    <a:pt x="71711" y="103962"/>
                    <a:pt x="73153" y="102495"/>
                    <a:pt x="72977" y="101575"/>
                  </a:cubicBezTo>
                  <a:cubicBezTo>
                    <a:pt x="72801" y="100655"/>
                    <a:pt x="72597" y="99887"/>
                    <a:pt x="73499" y="99741"/>
                  </a:cubicBezTo>
                  <a:cubicBezTo>
                    <a:pt x="74390" y="99590"/>
                    <a:pt x="75088" y="98676"/>
                    <a:pt x="74759" y="97349"/>
                  </a:cubicBezTo>
                  <a:cubicBezTo>
                    <a:pt x="74435" y="96027"/>
                    <a:pt x="74668" y="95271"/>
                    <a:pt x="75026" y="94397"/>
                  </a:cubicBezTo>
                  <a:cubicBezTo>
                    <a:pt x="75389" y="93518"/>
                    <a:pt x="74759" y="92075"/>
                    <a:pt x="74453" y="91947"/>
                  </a:cubicBezTo>
                  <a:cubicBezTo>
                    <a:pt x="74140" y="91824"/>
                    <a:pt x="74787" y="90550"/>
                    <a:pt x="76121" y="89729"/>
                  </a:cubicBezTo>
                  <a:cubicBezTo>
                    <a:pt x="77455" y="88896"/>
                    <a:pt x="77455" y="88896"/>
                    <a:pt x="77716" y="87982"/>
                  </a:cubicBezTo>
                  <a:cubicBezTo>
                    <a:pt x="77977" y="87063"/>
                    <a:pt x="77597" y="86742"/>
                    <a:pt x="78289" y="85829"/>
                  </a:cubicBezTo>
                  <a:cubicBezTo>
                    <a:pt x="78982" y="84915"/>
                    <a:pt x="78624" y="85788"/>
                    <a:pt x="79038" y="83913"/>
                  </a:cubicBezTo>
                  <a:cubicBezTo>
                    <a:pt x="79458" y="82039"/>
                    <a:pt x="80049" y="81084"/>
                    <a:pt x="80049" y="81084"/>
                  </a:cubicBezTo>
                  <a:cubicBezTo>
                    <a:pt x="80049" y="81084"/>
                    <a:pt x="83318" y="82400"/>
                    <a:pt x="86161" y="81666"/>
                  </a:cubicBezTo>
                  <a:cubicBezTo>
                    <a:pt x="89011" y="80939"/>
                    <a:pt x="89164" y="79978"/>
                    <a:pt x="90339" y="80793"/>
                  </a:cubicBezTo>
                  <a:cubicBezTo>
                    <a:pt x="91513" y="81602"/>
                    <a:pt x="92257" y="80368"/>
                    <a:pt x="100186" y="82528"/>
                  </a:cubicBezTo>
                  <a:cubicBezTo>
                    <a:pt x="108109" y="84688"/>
                    <a:pt x="108171" y="83011"/>
                    <a:pt x="110362" y="84234"/>
                  </a:cubicBezTo>
                  <a:cubicBezTo>
                    <a:pt x="112559" y="85456"/>
                    <a:pt x="112457" y="85415"/>
                    <a:pt x="114806" y="87039"/>
                  </a:cubicBezTo>
                  <a:cubicBezTo>
                    <a:pt x="117156" y="88664"/>
                    <a:pt x="117054" y="87942"/>
                    <a:pt x="118791" y="89321"/>
                  </a:cubicBezTo>
                  <a:cubicBezTo>
                    <a:pt x="120522" y="90695"/>
                    <a:pt x="120323" y="89257"/>
                    <a:pt x="118666" y="87394"/>
                  </a:cubicBezTo>
                  <a:cubicBezTo>
                    <a:pt x="117008" y="85543"/>
                    <a:pt x="115924" y="83570"/>
                    <a:pt x="114670" y="82557"/>
                  </a:cubicBezTo>
                  <a:cubicBezTo>
                    <a:pt x="113421" y="81544"/>
                    <a:pt x="110288" y="78750"/>
                    <a:pt x="109903" y="78430"/>
                  </a:cubicBezTo>
                  <a:cubicBezTo>
                    <a:pt x="109522" y="78104"/>
                    <a:pt x="112076" y="78453"/>
                    <a:pt x="112076" y="78453"/>
                  </a:cubicBezTo>
                  <a:cubicBezTo>
                    <a:pt x="112076" y="78453"/>
                    <a:pt x="110527" y="75956"/>
                    <a:pt x="109477" y="75705"/>
                  </a:cubicBezTo>
                  <a:cubicBezTo>
                    <a:pt x="108433" y="75449"/>
                    <a:pt x="106440" y="73633"/>
                    <a:pt x="106003" y="73627"/>
                  </a:cubicBezTo>
                  <a:cubicBezTo>
                    <a:pt x="105572" y="73627"/>
                    <a:pt x="107309" y="73639"/>
                    <a:pt x="107797" y="73330"/>
                  </a:cubicBezTo>
                  <a:cubicBezTo>
                    <a:pt x="108285" y="73016"/>
                    <a:pt x="109182" y="72859"/>
                    <a:pt x="107394" y="71805"/>
                  </a:cubicBezTo>
                  <a:cubicBezTo>
                    <a:pt x="105612" y="70746"/>
                    <a:pt x="103671" y="68603"/>
                    <a:pt x="101452" y="68225"/>
                  </a:cubicBezTo>
                  <a:cubicBezTo>
                    <a:pt x="99221" y="67841"/>
                    <a:pt x="97036" y="64575"/>
                    <a:pt x="94771" y="61792"/>
                  </a:cubicBezTo>
                  <a:cubicBezTo>
                    <a:pt x="92501" y="59010"/>
                    <a:pt x="91996" y="57444"/>
                    <a:pt x="89448" y="55057"/>
                  </a:cubicBezTo>
                  <a:cubicBezTo>
                    <a:pt x="86899" y="52676"/>
                    <a:pt x="85117" y="50255"/>
                    <a:pt x="83278" y="48834"/>
                  </a:cubicBezTo>
                  <a:cubicBezTo>
                    <a:pt x="81445" y="47420"/>
                    <a:pt x="80349" y="46127"/>
                    <a:pt x="79691" y="44841"/>
                  </a:cubicBezTo>
                  <a:cubicBezTo>
                    <a:pt x="79027" y="43554"/>
                    <a:pt x="79163" y="41395"/>
                    <a:pt x="78074" y="39427"/>
                  </a:cubicBezTo>
                  <a:cubicBezTo>
                    <a:pt x="76984" y="37454"/>
                    <a:pt x="75610" y="33839"/>
                    <a:pt x="74106" y="32383"/>
                  </a:cubicBezTo>
                  <a:cubicBezTo>
                    <a:pt x="72602" y="30928"/>
                    <a:pt x="70593" y="29269"/>
                    <a:pt x="69594" y="28693"/>
                  </a:cubicBezTo>
                  <a:cubicBezTo>
                    <a:pt x="68601" y="28128"/>
                    <a:pt x="67857" y="27319"/>
                    <a:pt x="67477" y="26999"/>
                  </a:cubicBezTo>
                  <a:cubicBezTo>
                    <a:pt x="67091" y="26673"/>
                    <a:pt x="67965" y="26003"/>
                    <a:pt x="66768" y="24664"/>
                  </a:cubicBezTo>
                  <a:cubicBezTo>
                    <a:pt x="65570" y="23337"/>
                    <a:pt x="64526" y="21725"/>
                    <a:pt x="63714" y="21393"/>
                  </a:cubicBezTo>
                  <a:cubicBezTo>
                    <a:pt x="62891" y="21067"/>
                    <a:pt x="63606" y="15397"/>
                    <a:pt x="57817" y="17498"/>
                  </a:cubicBezTo>
                  <a:cubicBezTo>
                    <a:pt x="57522" y="13971"/>
                    <a:pt x="57585" y="11613"/>
                    <a:pt x="53606" y="13936"/>
                  </a:cubicBezTo>
                  <a:cubicBezTo>
                    <a:pt x="52499" y="10082"/>
                    <a:pt x="52562" y="7043"/>
                    <a:pt x="49014" y="10728"/>
                  </a:cubicBezTo>
                  <a:cubicBezTo>
                    <a:pt x="45995" y="5256"/>
                    <a:pt x="44116" y="75"/>
                    <a:pt x="42045" y="6735"/>
                  </a:cubicBezTo>
                  <a:cubicBezTo>
                    <a:pt x="40297" y="2118"/>
                    <a:pt x="38072" y="-4907"/>
                    <a:pt x="37521" y="5087"/>
                  </a:cubicBezTo>
                  <a:cubicBezTo>
                    <a:pt x="36965" y="15082"/>
                    <a:pt x="37169" y="21806"/>
                    <a:pt x="37169" y="21806"/>
                  </a:cubicBezTo>
                  <a:close/>
                </a:path>
              </a:pathLst>
            </a:custGeom>
            <a:solidFill>
              <a:srgbClr val="3E6E84"/>
            </a:solidFill>
            <a:ln>
              <a:noFill/>
            </a:ln>
          </p:spPr>
          <p:txBody>
            <a:bodyPr spcFirstLastPara="1" wrap="square" lIns="7125" tIns="7125" rIns="7125" bIns="71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"/>
                <a:buFont typeface="Arial"/>
                <a:buNone/>
              </a:pPr>
              <a:endParaRPr sz="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7" name="Google Shape;87;p14"/>
            <p:cNvSpPr/>
            <p:nvPr/>
          </p:nvSpPr>
          <p:spPr>
            <a:xfrm>
              <a:off x="10411287" y="2695706"/>
              <a:ext cx="337500" cy="3168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44777" y="78044"/>
                  </a:moveTo>
                  <a:cubicBezTo>
                    <a:pt x="43812" y="78207"/>
                    <a:pt x="40922" y="79716"/>
                    <a:pt x="39946" y="79142"/>
                  </a:cubicBezTo>
                  <a:cubicBezTo>
                    <a:pt x="38975" y="78562"/>
                    <a:pt x="37992" y="77543"/>
                    <a:pt x="36877" y="77115"/>
                  </a:cubicBezTo>
                  <a:cubicBezTo>
                    <a:pt x="35767" y="76687"/>
                    <a:pt x="33640" y="72144"/>
                    <a:pt x="26156" y="71800"/>
                  </a:cubicBezTo>
                  <a:cubicBezTo>
                    <a:pt x="18684" y="71451"/>
                    <a:pt x="15222" y="71789"/>
                    <a:pt x="12506" y="76535"/>
                  </a:cubicBezTo>
                  <a:cubicBezTo>
                    <a:pt x="9790" y="81287"/>
                    <a:pt x="6894" y="82058"/>
                    <a:pt x="4137" y="83128"/>
                  </a:cubicBezTo>
                  <a:cubicBezTo>
                    <a:pt x="1381" y="84192"/>
                    <a:pt x="-4409" y="86331"/>
                    <a:pt x="5837" y="86495"/>
                  </a:cubicBezTo>
                  <a:cubicBezTo>
                    <a:pt x="16083" y="86664"/>
                    <a:pt x="16499" y="86804"/>
                    <a:pt x="17886" y="86934"/>
                  </a:cubicBezTo>
                  <a:cubicBezTo>
                    <a:pt x="19273" y="87063"/>
                    <a:pt x="22602" y="87756"/>
                    <a:pt x="23983" y="88032"/>
                  </a:cubicBezTo>
                  <a:cubicBezTo>
                    <a:pt x="25376" y="88313"/>
                    <a:pt x="28017" y="89310"/>
                    <a:pt x="29826" y="90025"/>
                  </a:cubicBezTo>
                  <a:cubicBezTo>
                    <a:pt x="31635" y="90740"/>
                    <a:pt x="32739" y="90577"/>
                    <a:pt x="33854" y="91151"/>
                  </a:cubicBezTo>
                  <a:cubicBezTo>
                    <a:pt x="34964" y="91725"/>
                    <a:pt x="37056" y="92733"/>
                    <a:pt x="39425" y="94467"/>
                  </a:cubicBezTo>
                  <a:cubicBezTo>
                    <a:pt x="41801" y="96207"/>
                    <a:pt x="43748" y="97214"/>
                    <a:pt x="45696" y="98076"/>
                  </a:cubicBezTo>
                  <a:cubicBezTo>
                    <a:pt x="47643" y="98937"/>
                    <a:pt x="50152" y="100080"/>
                    <a:pt x="52099" y="101234"/>
                  </a:cubicBezTo>
                  <a:cubicBezTo>
                    <a:pt x="54053" y="102389"/>
                    <a:pt x="59341" y="104826"/>
                    <a:pt x="61837" y="105530"/>
                  </a:cubicBezTo>
                  <a:cubicBezTo>
                    <a:pt x="64340" y="106240"/>
                    <a:pt x="71425" y="108508"/>
                    <a:pt x="73783" y="108919"/>
                  </a:cubicBezTo>
                  <a:cubicBezTo>
                    <a:pt x="76141" y="109330"/>
                    <a:pt x="81677" y="109257"/>
                    <a:pt x="83336" y="109240"/>
                  </a:cubicBezTo>
                  <a:cubicBezTo>
                    <a:pt x="84995" y="109218"/>
                    <a:pt x="91918" y="108987"/>
                    <a:pt x="91918" y="108987"/>
                  </a:cubicBezTo>
                  <a:cubicBezTo>
                    <a:pt x="91918" y="108987"/>
                    <a:pt x="93068" y="112652"/>
                    <a:pt x="96391" y="112759"/>
                  </a:cubicBezTo>
                  <a:cubicBezTo>
                    <a:pt x="99714" y="112861"/>
                    <a:pt x="106938" y="114983"/>
                    <a:pt x="109574" y="115687"/>
                  </a:cubicBezTo>
                  <a:cubicBezTo>
                    <a:pt x="112209" y="116391"/>
                    <a:pt x="113186" y="116672"/>
                    <a:pt x="114434" y="117094"/>
                  </a:cubicBezTo>
                  <a:cubicBezTo>
                    <a:pt x="115688" y="117522"/>
                    <a:pt x="115128" y="117089"/>
                    <a:pt x="116798" y="118097"/>
                  </a:cubicBezTo>
                  <a:cubicBezTo>
                    <a:pt x="118468" y="119110"/>
                    <a:pt x="119034" y="119836"/>
                    <a:pt x="119728" y="119977"/>
                  </a:cubicBezTo>
                  <a:cubicBezTo>
                    <a:pt x="120421" y="120118"/>
                    <a:pt x="119583" y="119391"/>
                    <a:pt x="119294" y="118215"/>
                  </a:cubicBezTo>
                  <a:cubicBezTo>
                    <a:pt x="119005" y="117038"/>
                    <a:pt x="118722" y="116605"/>
                    <a:pt x="118017" y="115580"/>
                  </a:cubicBezTo>
                  <a:cubicBezTo>
                    <a:pt x="117312" y="114555"/>
                    <a:pt x="116052" y="113542"/>
                    <a:pt x="117023" y="113677"/>
                  </a:cubicBezTo>
                  <a:cubicBezTo>
                    <a:pt x="117994" y="113806"/>
                    <a:pt x="119109" y="114240"/>
                    <a:pt x="117711" y="112928"/>
                  </a:cubicBezTo>
                  <a:cubicBezTo>
                    <a:pt x="116312" y="111622"/>
                    <a:pt x="115474" y="111335"/>
                    <a:pt x="114775" y="110608"/>
                  </a:cubicBezTo>
                  <a:cubicBezTo>
                    <a:pt x="114076" y="109882"/>
                    <a:pt x="115607" y="110597"/>
                    <a:pt x="115318" y="109860"/>
                  </a:cubicBezTo>
                  <a:cubicBezTo>
                    <a:pt x="115035" y="109133"/>
                    <a:pt x="113365" y="108418"/>
                    <a:pt x="112666" y="107686"/>
                  </a:cubicBezTo>
                  <a:cubicBezTo>
                    <a:pt x="111966" y="106966"/>
                    <a:pt x="111273" y="106527"/>
                    <a:pt x="111273" y="106527"/>
                  </a:cubicBezTo>
                  <a:cubicBezTo>
                    <a:pt x="111273" y="106527"/>
                    <a:pt x="114740" y="107073"/>
                    <a:pt x="115428" y="107062"/>
                  </a:cubicBezTo>
                  <a:cubicBezTo>
                    <a:pt x="116122" y="107050"/>
                    <a:pt x="114868" y="106335"/>
                    <a:pt x="113336" y="105322"/>
                  </a:cubicBezTo>
                  <a:cubicBezTo>
                    <a:pt x="111799" y="104308"/>
                    <a:pt x="110683" y="103588"/>
                    <a:pt x="109707" y="103008"/>
                  </a:cubicBezTo>
                  <a:cubicBezTo>
                    <a:pt x="108730" y="102434"/>
                    <a:pt x="106644" y="101426"/>
                    <a:pt x="106644" y="101426"/>
                  </a:cubicBezTo>
                  <a:lnTo>
                    <a:pt x="105390" y="100412"/>
                  </a:lnTo>
                  <a:cubicBezTo>
                    <a:pt x="105390" y="100412"/>
                    <a:pt x="112290" y="98853"/>
                    <a:pt x="104257" y="98217"/>
                  </a:cubicBezTo>
                  <a:cubicBezTo>
                    <a:pt x="101309" y="94715"/>
                    <a:pt x="100471" y="94433"/>
                    <a:pt x="98524" y="92981"/>
                  </a:cubicBezTo>
                  <a:cubicBezTo>
                    <a:pt x="96565" y="91539"/>
                    <a:pt x="93219" y="89073"/>
                    <a:pt x="93219" y="89073"/>
                  </a:cubicBezTo>
                  <a:cubicBezTo>
                    <a:pt x="93219" y="89073"/>
                    <a:pt x="93351" y="89068"/>
                    <a:pt x="95287" y="88899"/>
                  </a:cubicBezTo>
                  <a:cubicBezTo>
                    <a:pt x="97224" y="88724"/>
                    <a:pt x="97778" y="88719"/>
                    <a:pt x="98189" y="88268"/>
                  </a:cubicBezTo>
                  <a:cubicBezTo>
                    <a:pt x="98605" y="87823"/>
                    <a:pt x="98460" y="87823"/>
                    <a:pt x="97218" y="87700"/>
                  </a:cubicBezTo>
                  <a:cubicBezTo>
                    <a:pt x="95969" y="87559"/>
                    <a:pt x="93889" y="87441"/>
                    <a:pt x="93889" y="87441"/>
                  </a:cubicBezTo>
                  <a:cubicBezTo>
                    <a:pt x="93889" y="87441"/>
                    <a:pt x="92779" y="87311"/>
                    <a:pt x="93744" y="86709"/>
                  </a:cubicBezTo>
                  <a:cubicBezTo>
                    <a:pt x="94710" y="86101"/>
                    <a:pt x="94981" y="85662"/>
                    <a:pt x="95941" y="85059"/>
                  </a:cubicBezTo>
                  <a:cubicBezTo>
                    <a:pt x="96900" y="84457"/>
                    <a:pt x="97455" y="84153"/>
                    <a:pt x="97310" y="83713"/>
                  </a:cubicBezTo>
                  <a:cubicBezTo>
                    <a:pt x="97166" y="83274"/>
                    <a:pt x="95923" y="83438"/>
                    <a:pt x="95640" y="82998"/>
                  </a:cubicBezTo>
                  <a:cubicBezTo>
                    <a:pt x="95357" y="82559"/>
                    <a:pt x="95091" y="83302"/>
                    <a:pt x="95357" y="82559"/>
                  </a:cubicBezTo>
                  <a:cubicBezTo>
                    <a:pt x="95628" y="81822"/>
                    <a:pt x="96305" y="80634"/>
                    <a:pt x="96305" y="80634"/>
                  </a:cubicBezTo>
                  <a:cubicBezTo>
                    <a:pt x="96305" y="80634"/>
                    <a:pt x="96154" y="79452"/>
                    <a:pt x="96570" y="79452"/>
                  </a:cubicBezTo>
                  <a:cubicBezTo>
                    <a:pt x="96987" y="79446"/>
                    <a:pt x="97958" y="79581"/>
                    <a:pt x="97958" y="79581"/>
                  </a:cubicBezTo>
                  <a:lnTo>
                    <a:pt x="97946" y="78545"/>
                  </a:lnTo>
                  <a:cubicBezTo>
                    <a:pt x="97946" y="78545"/>
                    <a:pt x="98223" y="78838"/>
                    <a:pt x="99188" y="78387"/>
                  </a:cubicBezTo>
                  <a:cubicBezTo>
                    <a:pt x="100154" y="77931"/>
                    <a:pt x="100570" y="78072"/>
                    <a:pt x="100148" y="77340"/>
                  </a:cubicBezTo>
                  <a:cubicBezTo>
                    <a:pt x="99720" y="76608"/>
                    <a:pt x="99443" y="76614"/>
                    <a:pt x="99027" y="76175"/>
                  </a:cubicBezTo>
                  <a:cubicBezTo>
                    <a:pt x="98605" y="75736"/>
                    <a:pt x="96305" y="74666"/>
                    <a:pt x="99495" y="74474"/>
                  </a:cubicBezTo>
                  <a:cubicBezTo>
                    <a:pt x="102673" y="74289"/>
                    <a:pt x="103084" y="74137"/>
                    <a:pt x="103430" y="73692"/>
                  </a:cubicBezTo>
                  <a:cubicBezTo>
                    <a:pt x="103766" y="73242"/>
                    <a:pt x="104465" y="73821"/>
                    <a:pt x="105355" y="72853"/>
                  </a:cubicBezTo>
                  <a:cubicBezTo>
                    <a:pt x="106245" y="71885"/>
                    <a:pt x="105690" y="72110"/>
                    <a:pt x="107002" y="71507"/>
                  </a:cubicBezTo>
                  <a:cubicBezTo>
                    <a:pt x="108308" y="70899"/>
                    <a:pt x="108516" y="70607"/>
                    <a:pt x="108921" y="69937"/>
                  </a:cubicBezTo>
                  <a:cubicBezTo>
                    <a:pt x="109331" y="69267"/>
                    <a:pt x="108638" y="69053"/>
                    <a:pt x="108221" y="69132"/>
                  </a:cubicBezTo>
                  <a:cubicBezTo>
                    <a:pt x="107805" y="69210"/>
                    <a:pt x="105661" y="69092"/>
                    <a:pt x="105661" y="69092"/>
                  </a:cubicBezTo>
                  <a:cubicBezTo>
                    <a:pt x="105661" y="69092"/>
                    <a:pt x="108077" y="68692"/>
                    <a:pt x="109048" y="68535"/>
                  </a:cubicBezTo>
                  <a:cubicBezTo>
                    <a:pt x="110013" y="68371"/>
                    <a:pt x="111383" y="67251"/>
                    <a:pt x="111516" y="66733"/>
                  </a:cubicBezTo>
                  <a:cubicBezTo>
                    <a:pt x="111649" y="66221"/>
                    <a:pt x="111706" y="65478"/>
                    <a:pt x="111776" y="65252"/>
                  </a:cubicBezTo>
                  <a:cubicBezTo>
                    <a:pt x="111845" y="65033"/>
                    <a:pt x="110117" y="65348"/>
                    <a:pt x="110117" y="65348"/>
                  </a:cubicBezTo>
                  <a:cubicBezTo>
                    <a:pt x="110117" y="65348"/>
                    <a:pt x="112319" y="64436"/>
                    <a:pt x="113284" y="63614"/>
                  </a:cubicBezTo>
                  <a:cubicBezTo>
                    <a:pt x="114238" y="62792"/>
                    <a:pt x="114301" y="62207"/>
                    <a:pt x="114434" y="61835"/>
                  </a:cubicBezTo>
                  <a:cubicBezTo>
                    <a:pt x="114573" y="61463"/>
                    <a:pt x="112914" y="61559"/>
                    <a:pt x="112151" y="61936"/>
                  </a:cubicBezTo>
                  <a:cubicBezTo>
                    <a:pt x="111400" y="62313"/>
                    <a:pt x="109597" y="62482"/>
                    <a:pt x="109597" y="62482"/>
                  </a:cubicBezTo>
                  <a:cubicBezTo>
                    <a:pt x="109597" y="62482"/>
                    <a:pt x="110493" y="61739"/>
                    <a:pt x="111937" y="60985"/>
                  </a:cubicBezTo>
                  <a:cubicBezTo>
                    <a:pt x="113382" y="60225"/>
                    <a:pt x="114688" y="59543"/>
                    <a:pt x="115370" y="58654"/>
                  </a:cubicBezTo>
                  <a:cubicBezTo>
                    <a:pt x="116052" y="57759"/>
                    <a:pt x="116185" y="57027"/>
                    <a:pt x="116387" y="56796"/>
                  </a:cubicBezTo>
                  <a:cubicBezTo>
                    <a:pt x="116596" y="56576"/>
                    <a:pt x="114868" y="57184"/>
                    <a:pt x="114249" y="57562"/>
                  </a:cubicBezTo>
                  <a:cubicBezTo>
                    <a:pt x="113631" y="57933"/>
                    <a:pt x="112943" y="58023"/>
                    <a:pt x="112319" y="58327"/>
                  </a:cubicBezTo>
                  <a:cubicBezTo>
                    <a:pt x="111701" y="58626"/>
                    <a:pt x="113007" y="57359"/>
                    <a:pt x="113897" y="56531"/>
                  </a:cubicBezTo>
                  <a:cubicBezTo>
                    <a:pt x="114787" y="55709"/>
                    <a:pt x="114238" y="56013"/>
                    <a:pt x="115469" y="54673"/>
                  </a:cubicBezTo>
                  <a:cubicBezTo>
                    <a:pt x="116694" y="53328"/>
                    <a:pt x="116353" y="53553"/>
                    <a:pt x="117104" y="52810"/>
                  </a:cubicBezTo>
                  <a:cubicBezTo>
                    <a:pt x="117855" y="52061"/>
                    <a:pt x="115792" y="53052"/>
                    <a:pt x="114758" y="53722"/>
                  </a:cubicBezTo>
                  <a:cubicBezTo>
                    <a:pt x="113735" y="54403"/>
                    <a:pt x="111533" y="55828"/>
                    <a:pt x="111053" y="56126"/>
                  </a:cubicBezTo>
                  <a:cubicBezTo>
                    <a:pt x="110568" y="56430"/>
                    <a:pt x="109811" y="56880"/>
                    <a:pt x="111383" y="54944"/>
                  </a:cubicBezTo>
                  <a:cubicBezTo>
                    <a:pt x="112955" y="53007"/>
                    <a:pt x="114186" y="51374"/>
                    <a:pt x="114659" y="50777"/>
                  </a:cubicBezTo>
                  <a:cubicBezTo>
                    <a:pt x="115139" y="50186"/>
                    <a:pt x="115890" y="49364"/>
                    <a:pt x="116364" y="48689"/>
                  </a:cubicBezTo>
                  <a:cubicBezTo>
                    <a:pt x="116844" y="48019"/>
                    <a:pt x="111082" y="52590"/>
                    <a:pt x="110394" y="53046"/>
                  </a:cubicBezTo>
                  <a:cubicBezTo>
                    <a:pt x="109707" y="53497"/>
                    <a:pt x="108811" y="54020"/>
                    <a:pt x="108539" y="54319"/>
                  </a:cubicBezTo>
                  <a:cubicBezTo>
                    <a:pt x="108268" y="54623"/>
                    <a:pt x="107435" y="54628"/>
                    <a:pt x="108250" y="53581"/>
                  </a:cubicBezTo>
                  <a:cubicBezTo>
                    <a:pt x="109071" y="52540"/>
                    <a:pt x="110441" y="51121"/>
                    <a:pt x="111464" y="49561"/>
                  </a:cubicBezTo>
                  <a:cubicBezTo>
                    <a:pt x="112481" y="48007"/>
                    <a:pt x="112348" y="48154"/>
                    <a:pt x="113018" y="46527"/>
                  </a:cubicBezTo>
                  <a:cubicBezTo>
                    <a:pt x="113694" y="44894"/>
                    <a:pt x="113827" y="44308"/>
                    <a:pt x="113827" y="44308"/>
                  </a:cubicBezTo>
                  <a:cubicBezTo>
                    <a:pt x="113827" y="44308"/>
                    <a:pt x="112458" y="45643"/>
                    <a:pt x="111845" y="46611"/>
                  </a:cubicBezTo>
                  <a:cubicBezTo>
                    <a:pt x="111232" y="47574"/>
                    <a:pt x="110140" y="48773"/>
                    <a:pt x="109799" y="49364"/>
                  </a:cubicBezTo>
                  <a:cubicBezTo>
                    <a:pt x="109458" y="49961"/>
                    <a:pt x="108909" y="50411"/>
                    <a:pt x="109655" y="48852"/>
                  </a:cubicBezTo>
                  <a:cubicBezTo>
                    <a:pt x="110400" y="47298"/>
                    <a:pt x="110672" y="47000"/>
                    <a:pt x="111076" y="45885"/>
                  </a:cubicBezTo>
                  <a:cubicBezTo>
                    <a:pt x="111475" y="44776"/>
                    <a:pt x="111406" y="44483"/>
                    <a:pt x="111741" y="43447"/>
                  </a:cubicBezTo>
                  <a:cubicBezTo>
                    <a:pt x="112076" y="42411"/>
                    <a:pt x="109961" y="45457"/>
                    <a:pt x="109354" y="46645"/>
                  </a:cubicBezTo>
                  <a:cubicBezTo>
                    <a:pt x="108742" y="47833"/>
                    <a:pt x="106904" y="50434"/>
                    <a:pt x="105881" y="51622"/>
                  </a:cubicBezTo>
                  <a:cubicBezTo>
                    <a:pt x="104852" y="52821"/>
                    <a:pt x="101702" y="55659"/>
                    <a:pt x="100674" y="56633"/>
                  </a:cubicBezTo>
                  <a:cubicBezTo>
                    <a:pt x="99651" y="57601"/>
                    <a:pt x="97455" y="59617"/>
                    <a:pt x="96287" y="60517"/>
                  </a:cubicBezTo>
                  <a:cubicBezTo>
                    <a:pt x="95120" y="61418"/>
                    <a:pt x="94438" y="61869"/>
                    <a:pt x="93675" y="62246"/>
                  </a:cubicBezTo>
                  <a:cubicBezTo>
                    <a:pt x="92918" y="62623"/>
                    <a:pt x="92641" y="62257"/>
                    <a:pt x="92641" y="62257"/>
                  </a:cubicBezTo>
                  <a:lnTo>
                    <a:pt x="92490" y="61373"/>
                  </a:lnTo>
                  <a:cubicBezTo>
                    <a:pt x="92490" y="61373"/>
                    <a:pt x="92976" y="61520"/>
                    <a:pt x="93323" y="61441"/>
                  </a:cubicBezTo>
                  <a:cubicBezTo>
                    <a:pt x="93664" y="61356"/>
                    <a:pt x="94288" y="61278"/>
                    <a:pt x="94421" y="60320"/>
                  </a:cubicBezTo>
                  <a:cubicBezTo>
                    <a:pt x="94542" y="59358"/>
                    <a:pt x="94478" y="59217"/>
                    <a:pt x="94328" y="58626"/>
                  </a:cubicBezTo>
                  <a:cubicBezTo>
                    <a:pt x="94184" y="58040"/>
                    <a:pt x="93970" y="57528"/>
                    <a:pt x="93762" y="57162"/>
                  </a:cubicBezTo>
                  <a:cubicBezTo>
                    <a:pt x="93548" y="56790"/>
                    <a:pt x="93057" y="56064"/>
                    <a:pt x="93057" y="56064"/>
                  </a:cubicBezTo>
                  <a:cubicBezTo>
                    <a:pt x="93057" y="56064"/>
                    <a:pt x="94097" y="56419"/>
                    <a:pt x="94363" y="55383"/>
                  </a:cubicBezTo>
                  <a:cubicBezTo>
                    <a:pt x="94629" y="54353"/>
                    <a:pt x="94484" y="53981"/>
                    <a:pt x="94334" y="53176"/>
                  </a:cubicBezTo>
                  <a:cubicBezTo>
                    <a:pt x="94189" y="52365"/>
                    <a:pt x="93970" y="51262"/>
                    <a:pt x="94097" y="50445"/>
                  </a:cubicBezTo>
                  <a:cubicBezTo>
                    <a:pt x="94230" y="49640"/>
                    <a:pt x="94218" y="48824"/>
                    <a:pt x="94345" y="48013"/>
                  </a:cubicBezTo>
                  <a:cubicBezTo>
                    <a:pt x="94478" y="47202"/>
                    <a:pt x="94542" y="46836"/>
                    <a:pt x="94051" y="46324"/>
                  </a:cubicBezTo>
                  <a:cubicBezTo>
                    <a:pt x="93560" y="45812"/>
                    <a:pt x="92513" y="45091"/>
                    <a:pt x="92230" y="44725"/>
                  </a:cubicBezTo>
                  <a:cubicBezTo>
                    <a:pt x="91953" y="44359"/>
                    <a:pt x="91814" y="43993"/>
                    <a:pt x="91814" y="43993"/>
                  </a:cubicBezTo>
                  <a:cubicBezTo>
                    <a:pt x="91814" y="43993"/>
                    <a:pt x="92993" y="44201"/>
                    <a:pt x="94634" y="43002"/>
                  </a:cubicBezTo>
                  <a:cubicBezTo>
                    <a:pt x="96287" y="41797"/>
                    <a:pt x="96270" y="40474"/>
                    <a:pt x="96270" y="40474"/>
                  </a:cubicBezTo>
                  <a:cubicBezTo>
                    <a:pt x="96270" y="40474"/>
                    <a:pt x="98611" y="39410"/>
                    <a:pt x="98507" y="36100"/>
                  </a:cubicBezTo>
                  <a:cubicBezTo>
                    <a:pt x="100697" y="33859"/>
                    <a:pt x="100321" y="31506"/>
                    <a:pt x="100321" y="31506"/>
                  </a:cubicBezTo>
                  <a:cubicBezTo>
                    <a:pt x="100321" y="31506"/>
                    <a:pt x="103003" y="29704"/>
                    <a:pt x="102338" y="25808"/>
                  </a:cubicBezTo>
                  <a:cubicBezTo>
                    <a:pt x="104037" y="23280"/>
                    <a:pt x="104650" y="22610"/>
                    <a:pt x="104222" y="21141"/>
                  </a:cubicBezTo>
                  <a:cubicBezTo>
                    <a:pt x="103789" y="19671"/>
                    <a:pt x="102488" y="20578"/>
                    <a:pt x="102488" y="20578"/>
                  </a:cubicBezTo>
                  <a:cubicBezTo>
                    <a:pt x="102488" y="20578"/>
                    <a:pt x="104950" y="18112"/>
                    <a:pt x="105210" y="16636"/>
                  </a:cubicBezTo>
                  <a:cubicBezTo>
                    <a:pt x="105471" y="15161"/>
                    <a:pt x="106216" y="13529"/>
                    <a:pt x="101188" y="16169"/>
                  </a:cubicBezTo>
                  <a:cubicBezTo>
                    <a:pt x="100350" y="15443"/>
                    <a:pt x="101662" y="15133"/>
                    <a:pt x="102748" y="13495"/>
                  </a:cubicBezTo>
                  <a:cubicBezTo>
                    <a:pt x="103841" y="11862"/>
                    <a:pt x="107314" y="6879"/>
                    <a:pt x="102708" y="9813"/>
                  </a:cubicBezTo>
                  <a:cubicBezTo>
                    <a:pt x="98108" y="12740"/>
                    <a:pt x="97958" y="12155"/>
                    <a:pt x="98986" y="10894"/>
                  </a:cubicBezTo>
                  <a:cubicBezTo>
                    <a:pt x="100009" y="9627"/>
                    <a:pt x="103165" y="7302"/>
                    <a:pt x="103783" y="6699"/>
                  </a:cubicBezTo>
                  <a:cubicBezTo>
                    <a:pt x="104401" y="6108"/>
                    <a:pt x="104245" y="4785"/>
                    <a:pt x="101223" y="6373"/>
                  </a:cubicBezTo>
                  <a:cubicBezTo>
                    <a:pt x="98189" y="7955"/>
                    <a:pt x="98385" y="6919"/>
                    <a:pt x="99830" y="5945"/>
                  </a:cubicBezTo>
                  <a:cubicBezTo>
                    <a:pt x="101275" y="4971"/>
                    <a:pt x="105442" y="416"/>
                    <a:pt x="98703" y="4121"/>
                  </a:cubicBezTo>
                  <a:cubicBezTo>
                    <a:pt x="91959" y="7814"/>
                    <a:pt x="95195" y="6148"/>
                    <a:pt x="96628" y="4509"/>
                  </a:cubicBezTo>
                  <a:cubicBezTo>
                    <a:pt x="98062" y="2871"/>
                    <a:pt x="99171" y="2342"/>
                    <a:pt x="99287" y="427"/>
                  </a:cubicBezTo>
                  <a:cubicBezTo>
                    <a:pt x="99402" y="-1491"/>
                    <a:pt x="93086" y="3304"/>
                    <a:pt x="88786" y="8811"/>
                  </a:cubicBezTo>
                  <a:cubicBezTo>
                    <a:pt x="84486" y="14317"/>
                    <a:pt x="80932" y="18117"/>
                    <a:pt x="79840" y="19091"/>
                  </a:cubicBezTo>
                  <a:cubicBezTo>
                    <a:pt x="78742" y="20065"/>
                    <a:pt x="75736" y="23640"/>
                    <a:pt x="75332" y="24676"/>
                  </a:cubicBezTo>
                  <a:cubicBezTo>
                    <a:pt x="74927" y="25712"/>
                    <a:pt x="73968" y="26759"/>
                    <a:pt x="73904" y="26906"/>
                  </a:cubicBezTo>
                  <a:cubicBezTo>
                    <a:pt x="73835" y="27052"/>
                    <a:pt x="74089" y="25431"/>
                    <a:pt x="73199" y="26179"/>
                  </a:cubicBezTo>
                  <a:cubicBezTo>
                    <a:pt x="72309" y="26928"/>
                    <a:pt x="67692" y="28899"/>
                    <a:pt x="64877" y="37040"/>
                  </a:cubicBezTo>
                  <a:cubicBezTo>
                    <a:pt x="62063" y="45181"/>
                    <a:pt x="62184" y="43926"/>
                    <a:pt x="61623" y="49021"/>
                  </a:cubicBezTo>
                  <a:cubicBezTo>
                    <a:pt x="61057" y="54110"/>
                    <a:pt x="59358" y="63271"/>
                    <a:pt x="56572" y="68242"/>
                  </a:cubicBezTo>
                  <a:cubicBezTo>
                    <a:pt x="53793" y="73213"/>
                    <a:pt x="53111" y="74328"/>
                    <a:pt x="51261" y="75679"/>
                  </a:cubicBezTo>
                  <a:cubicBezTo>
                    <a:pt x="49406" y="77025"/>
                    <a:pt x="47060" y="77717"/>
                    <a:pt x="46366" y="77802"/>
                  </a:cubicBezTo>
                  <a:cubicBezTo>
                    <a:pt x="45679" y="77886"/>
                    <a:pt x="44777" y="78044"/>
                    <a:pt x="44777" y="78044"/>
                  </a:cubicBezTo>
                  <a:close/>
                </a:path>
              </a:pathLst>
            </a:custGeom>
            <a:solidFill>
              <a:srgbClr val="3E6E84"/>
            </a:solidFill>
            <a:ln>
              <a:noFill/>
            </a:ln>
          </p:spPr>
          <p:txBody>
            <a:bodyPr spcFirstLastPara="1" wrap="square" lIns="7125" tIns="7125" rIns="7125" bIns="71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"/>
                <a:buFont typeface="Arial"/>
                <a:buNone/>
              </a:pPr>
              <a:endParaRPr sz="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88" name="Google Shape;88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333751" y="910520"/>
            <a:ext cx="4454075" cy="10299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 - Basic Footer - Mountain Right">
  <p:cSld name="G - Basic Footer - Mountain Right">
    <p:spTree>
      <p:nvGrpSpPr>
        <p:cNvPr id="1" name="Shape 1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2" name="Google Shape;1192;p169"/>
          <p:cNvPicPr preferRelativeResize="0"/>
          <p:nvPr/>
        </p:nvPicPr>
        <p:blipFill rotWithShape="1">
          <a:blip r:embed="rId2">
            <a:alphaModFix/>
          </a:blip>
          <a:srcRect l="9"/>
          <a:stretch/>
        </p:blipFill>
        <p:spPr>
          <a:xfrm>
            <a:off x="-10446" y="-10556"/>
            <a:ext cx="9179026" cy="5163955"/>
          </a:xfrm>
          <a:prstGeom prst="rect">
            <a:avLst/>
          </a:prstGeom>
          <a:noFill/>
          <a:ln>
            <a:noFill/>
          </a:ln>
        </p:spPr>
      </p:pic>
      <p:sp>
        <p:nvSpPr>
          <p:cNvPr id="1193" name="Google Shape;1193;p169"/>
          <p:cNvSpPr txBox="1">
            <a:spLocks noGrp="1"/>
          </p:cNvSpPr>
          <p:nvPr>
            <p:ph type="title"/>
          </p:nvPr>
        </p:nvSpPr>
        <p:spPr>
          <a:xfrm>
            <a:off x="371572" y="104777"/>
            <a:ext cx="8286600" cy="74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0" marR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94" name="Google Shape;1194;p169"/>
          <p:cNvSpPr txBox="1">
            <a:spLocks noGrp="1"/>
          </p:cNvSpPr>
          <p:nvPr>
            <p:ph type="body" idx="1"/>
          </p:nvPr>
        </p:nvSpPr>
        <p:spPr>
          <a:xfrm>
            <a:off x="387066" y="1218761"/>
            <a:ext cx="8286600" cy="31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95" name="Google Shape;1195;p169"/>
          <p:cNvSpPr txBox="1">
            <a:spLocks noGrp="1"/>
          </p:cNvSpPr>
          <p:nvPr>
            <p:ph type="body" idx="2"/>
          </p:nvPr>
        </p:nvSpPr>
        <p:spPr>
          <a:xfrm>
            <a:off x="377134" y="726720"/>
            <a:ext cx="8286600" cy="23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Font typeface="Arial"/>
              <a:buNone/>
              <a:defRPr sz="1700" b="0" i="0" u="none" strike="noStrike" cap="none"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1196" name="Google Shape;1196;p169" descr="pasted-image.pd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75084" y="424094"/>
            <a:ext cx="475848" cy="3335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1 - Plain Hill - Right">
  <p:cSld name="O1 - Plain Hill - Right">
    <p:spTree>
      <p:nvGrpSpPr>
        <p:cNvPr id="1" name="Shape 1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8" name="Google Shape;1198;p17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3188"/>
            <a:ext cx="9158962" cy="5151916"/>
          </a:xfrm>
          <a:prstGeom prst="rect">
            <a:avLst/>
          </a:prstGeom>
          <a:noFill/>
          <a:ln>
            <a:noFill/>
          </a:ln>
        </p:spPr>
      </p:pic>
      <p:sp>
        <p:nvSpPr>
          <p:cNvPr id="1199" name="Google Shape;1199;p170"/>
          <p:cNvSpPr txBox="1">
            <a:spLocks noGrp="1"/>
          </p:cNvSpPr>
          <p:nvPr>
            <p:ph type="title"/>
          </p:nvPr>
        </p:nvSpPr>
        <p:spPr>
          <a:xfrm>
            <a:off x="371572" y="108647"/>
            <a:ext cx="8286600" cy="74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0" marR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00" name="Google Shape;1200;p170"/>
          <p:cNvSpPr txBox="1">
            <a:spLocks noGrp="1"/>
          </p:cNvSpPr>
          <p:nvPr>
            <p:ph type="body" idx="1"/>
          </p:nvPr>
        </p:nvSpPr>
        <p:spPr>
          <a:xfrm>
            <a:off x="381119" y="1212218"/>
            <a:ext cx="8286600" cy="283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01" name="Google Shape;1201;p170"/>
          <p:cNvSpPr txBox="1">
            <a:spLocks noGrp="1"/>
          </p:cNvSpPr>
          <p:nvPr>
            <p:ph type="body" idx="2"/>
          </p:nvPr>
        </p:nvSpPr>
        <p:spPr>
          <a:xfrm>
            <a:off x="377131" y="725167"/>
            <a:ext cx="8286600" cy="23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Font typeface="Arial"/>
              <a:buNone/>
              <a:defRPr sz="1700" b="0" i="0" u="none" strike="noStrike" cap="none"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1202" name="Google Shape;1202;p170" descr="pasted-image.pd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75084" y="424094"/>
            <a:ext cx="475848" cy="3335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2 - Path - Mountain Right">
  <p:cSld name="O2 - Path - Mountain Right">
    <p:spTree>
      <p:nvGrpSpPr>
        <p:cNvPr id="1" name="Shape 1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4" name="Google Shape;1204;p17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728" y="14506"/>
            <a:ext cx="9142672" cy="5143526"/>
          </a:xfrm>
          <a:prstGeom prst="rect">
            <a:avLst/>
          </a:prstGeom>
          <a:noFill/>
          <a:ln>
            <a:noFill/>
          </a:ln>
        </p:spPr>
      </p:pic>
      <p:sp>
        <p:nvSpPr>
          <p:cNvPr id="1205" name="Google Shape;1205;p171"/>
          <p:cNvSpPr txBox="1">
            <a:spLocks noGrp="1"/>
          </p:cNvSpPr>
          <p:nvPr>
            <p:ph type="title"/>
          </p:nvPr>
        </p:nvSpPr>
        <p:spPr>
          <a:xfrm>
            <a:off x="371572" y="108647"/>
            <a:ext cx="8286600" cy="74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0" marR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06" name="Google Shape;1206;p171"/>
          <p:cNvSpPr txBox="1">
            <a:spLocks noGrp="1"/>
          </p:cNvSpPr>
          <p:nvPr>
            <p:ph type="body" idx="1"/>
          </p:nvPr>
        </p:nvSpPr>
        <p:spPr>
          <a:xfrm>
            <a:off x="381119" y="1212219"/>
            <a:ext cx="8286600" cy="286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07" name="Google Shape;1207;p171"/>
          <p:cNvSpPr txBox="1">
            <a:spLocks noGrp="1"/>
          </p:cNvSpPr>
          <p:nvPr>
            <p:ph type="body" idx="2"/>
          </p:nvPr>
        </p:nvSpPr>
        <p:spPr>
          <a:xfrm>
            <a:off x="377131" y="725167"/>
            <a:ext cx="8286600" cy="23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Font typeface="Arial"/>
              <a:buNone/>
              <a:defRPr sz="1700" b="0" i="0" u="none" strike="noStrike" cap="none"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1208" name="Google Shape;1208;p171" descr="Path-1.png"/>
          <p:cNvPicPr preferRelativeResize="0"/>
          <p:nvPr/>
        </p:nvPicPr>
        <p:blipFill rotWithShape="1">
          <a:blip r:embed="rId3">
            <a:alphaModFix/>
          </a:blip>
          <a:srcRect t="-3114"/>
          <a:stretch/>
        </p:blipFill>
        <p:spPr>
          <a:xfrm flipH="1">
            <a:off x="5379764" y="4720442"/>
            <a:ext cx="1180229" cy="421086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9" name="Google Shape;1209;p171" descr="pasted-image.pdf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275084" y="424094"/>
            <a:ext cx="475848" cy="3335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V - Thank You">
  <p:cSld name="V - Thank You">
    <p:bg>
      <p:bgPr>
        <a:gradFill>
          <a:gsLst>
            <a:gs pos="0">
              <a:srgbClr val="118ED9"/>
            </a:gs>
            <a:gs pos="78899">
              <a:srgbClr val="4CC0D9"/>
            </a:gs>
            <a:gs pos="100000">
              <a:srgbClr val="68E2B3"/>
            </a:gs>
          </a:gsLst>
          <a:lin ang="5400012" scaled="0"/>
        </a:gradFill>
        <a:effectLst/>
      </p:bgPr>
    </p:bg>
    <p:spTree>
      <p:nvGrpSpPr>
        <p:cNvPr id="1" name="Shape 1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1" name="Google Shape;1211;p172"/>
          <p:cNvPicPr preferRelativeResize="0"/>
          <p:nvPr/>
        </p:nvPicPr>
        <p:blipFill rotWithShape="1">
          <a:blip r:embed="rId2">
            <a:alphaModFix/>
          </a:blip>
          <a:srcRect l="9"/>
          <a:stretch/>
        </p:blipFill>
        <p:spPr>
          <a:xfrm>
            <a:off x="-10446" y="-10556"/>
            <a:ext cx="9179026" cy="516395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12" name="Google Shape;1212;p172"/>
          <p:cNvGrpSpPr/>
          <p:nvPr/>
        </p:nvGrpSpPr>
        <p:grpSpPr>
          <a:xfrm flipH="1">
            <a:off x="7483132" y="426327"/>
            <a:ext cx="985925" cy="471225"/>
            <a:chOff x="10411287" y="2695706"/>
            <a:chExt cx="1724248" cy="824396"/>
          </a:xfrm>
        </p:grpSpPr>
        <p:sp>
          <p:nvSpPr>
            <p:cNvPr id="1213" name="Google Shape;1213;p172"/>
            <p:cNvSpPr/>
            <p:nvPr/>
          </p:nvSpPr>
          <p:spPr>
            <a:xfrm>
              <a:off x="11236572" y="3222619"/>
              <a:ext cx="307500" cy="2130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12175" y="18021"/>
                  </a:moveTo>
                  <a:cubicBezTo>
                    <a:pt x="11939" y="17801"/>
                    <a:pt x="8964" y="16154"/>
                    <a:pt x="5158" y="14473"/>
                  </a:cubicBezTo>
                  <a:cubicBezTo>
                    <a:pt x="1352" y="12792"/>
                    <a:pt x="-331" y="12301"/>
                    <a:pt x="50" y="10688"/>
                  </a:cubicBezTo>
                  <a:cubicBezTo>
                    <a:pt x="432" y="9075"/>
                    <a:pt x="4109" y="9904"/>
                    <a:pt x="6410" y="9007"/>
                  </a:cubicBezTo>
                  <a:cubicBezTo>
                    <a:pt x="8717" y="8105"/>
                    <a:pt x="9419" y="7828"/>
                    <a:pt x="10968" y="4901"/>
                  </a:cubicBezTo>
                  <a:cubicBezTo>
                    <a:pt x="12518" y="1974"/>
                    <a:pt x="13775" y="-1466"/>
                    <a:pt x="21331" y="659"/>
                  </a:cubicBezTo>
                  <a:cubicBezTo>
                    <a:pt x="28881" y="2792"/>
                    <a:pt x="29729" y="3237"/>
                    <a:pt x="32109" y="6148"/>
                  </a:cubicBezTo>
                  <a:cubicBezTo>
                    <a:pt x="34483" y="9047"/>
                    <a:pt x="36470" y="10457"/>
                    <a:pt x="39670" y="10835"/>
                  </a:cubicBezTo>
                  <a:cubicBezTo>
                    <a:pt x="42864" y="11218"/>
                    <a:pt x="47153" y="8094"/>
                    <a:pt x="53917" y="9932"/>
                  </a:cubicBezTo>
                  <a:cubicBezTo>
                    <a:pt x="60682" y="11765"/>
                    <a:pt x="70651" y="16543"/>
                    <a:pt x="83298" y="29871"/>
                  </a:cubicBezTo>
                  <a:cubicBezTo>
                    <a:pt x="95951" y="43194"/>
                    <a:pt x="96249" y="45185"/>
                    <a:pt x="97798" y="46437"/>
                  </a:cubicBezTo>
                  <a:cubicBezTo>
                    <a:pt x="99347" y="47689"/>
                    <a:pt x="102541" y="49145"/>
                    <a:pt x="103631" y="49816"/>
                  </a:cubicBezTo>
                  <a:cubicBezTo>
                    <a:pt x="104725" y="50493"/>
                    <a:pt x="105404" y="50876"/>
                    <a:pt x="105399" y="51418"/>
                  </a:cubicBezTo>
                  <a:cubicBezTo>
                    <a:pt x="105399" y="51953"/>
                    <a:pt x="112270" y="53696"/>
                    <a:pt x="107908" y="54102"/>
                  </a:cubicBezTo>
                  <a:cubicBezTo>
                    <a:pt x="110204" y="55360"/>
                    <a:pt x="112938" y="56776"/>
                    <a:pt x="111731" y="57267"/>
                  </a:cubicBezTo>
                  <a:cubicBezTo>
                    <a:pt x="110524" y="57769"/>
                    <a:pt x="109581" y="57819"/>
                    <a:pt x="109581" y="57819"/>
                  </a:cubicBezTo>
                  <a:cubicBezTo>
                    <a:pt x="109581" y="57819"/>
                    <a:pt x="114010" y="61221"/>
                    <a:pt x="114077" y="61920"/>
                  </a:cubicBezTo>
                  <a:cubicBezTo>
                    <a:pt x="114139" y="62614"/>
                    <a:pt x="113437" y="62354"/>
                    <a:pt x="112191" y="62027"/>
                  </a:cubicBezTo>
                  <a:cubicBezTo>
                    <a:pt x="110939" y="61694"/>
                    <a:pt x="117468" y="68023"/>
                    <a:pt x="119197" y="68807"/>
                  </a:cubicBezTo>
                  <a:cubicBezTo>
                    <a:pt x="120920" y="69580"/>
                    <a:pt x="119433" y="69563"/>
                    <a:pt x="118776" y="69591"/>
                  </a:cubicBezTo>
                  <a:cubicBezTo>
                    <a:pt x="118119" y="69619"/>
                    <a:pt x="117378" y="69072"/>
                    <a:pt x="117530" y="69800"/>
                  </a:cubicBezTo>
                  <a:cubicBezTo>
                    <a:pt x="117676" y="70527"/>
                    <a:pt x="117350" y="70279"/>
                    <a:pt x="116384" y="69924"/>
                  </a:cubicBezTo>
                  <a:cubicBezTo>
                    <a:pt x="115424" y="69563"/>
                    <a:pt x="115335" y="69529"/>
                    <a:pt x="113499" y="68311"/>
                  </a:cubicBezTo>
                  <a:cubicBezTo>
                    <a:pt x="111663" y="67087"/>
                    <a:pt x="111119" y="66483"/>
                    <a:pt x="109890" y="66568"/>
                  </a:cubicBezTo>
                  <a:cubicBezTo>
                    <a:pt x="108666" y="66647"/>
                    <a:pt x="109227" y="67668"/>
                    <a:pt x="107549" y="66094"/>
                  </a:cubicBezTo>
                  <a:cubicBezTo>
                    <a:pt x="105870" y="64532"/>
                    <a:pt x="105960" y="63488"/>
                    <a:pt x="103659" y="63308"/>
                  </a:cubicBezTo>
                  <a:cubicBezTo>
                    <a:pt x="101363" y="63127"/>
                    <a:pt x="99634" y="62354"/>
                    <a:pt x="97635" y="62552"/>
                  </a:cubicBezTo>
                  <a:cubicBezTo>
                    <a:pt x="95642" y="62755"/>
                    <a:pt x="94200" y="62490"/>
                    <a:pt x="93015" y="62321"/>
                  </a:cubicBezTo>
                  <a:cubicBezTo>
                    <a:pt x="91831" y="62151"/>
                    <a:pt x="91286" y="61548"/>
                    <a:pt x="90809" y="61097"/>
                  </a:cubicBezTo>
                  <a:cubicBezTo>
                    <a:pt x="90326" y="60651"/>
                    <a:pt x="89647" y="60803"/>
                    <a:pt x="88395" y="61012"/>
                  </a:cubicBezTo>
                  <a:cubicBezTo>
                    <a:pt x="87149" y="61221"/>
                    <a:pt x="77623" y="59709"/>
                    <a:pt x="77623" y="59709"/>
                  </a:cubicBezTo>
                  <a:cubicBezTo>
                    <a:pt x="77623" y="59709"/>
                    <a:pt x="79139" y="63234"/>
                    <a:pt x="75288" y="62885"/>
                  </a:cubicBezTo>
                  <a:cubicBezTo>
                    <a:pt x="75333" y="66269"/>
                    <a:pt x="74715" y="67656"/>
                    <a:pt x="72925" y="67262"/>
                  </a:cubicBezTo>
                  <a:cubicBezTo>
                    <a:pt x="72795" y="70048"/>
                    <a:pt x="71454" y="71842"/>
                    <a:pt x="69528" y="71125"/>
                  </a:cubicBezTo>
                  <a:cubicBezTo>
                    <a:pt x="69012" y="73494"/>
                    <a:pt x="68636" y="75107"/>
                    <a:pt x="66160" y="74323"/>
                  </a:cubicBezTo>
                  <a:cubicBezTo>
                    <a:pt x="65335" y="77386"/>
                    <a:pt x="64241" y="77251"/>
                    <a:pt x="63713" y="77053"/>
                  </a:cubicBezTo>
                  <a:cubicBezTo>
                    <a:pt x="63191" y="76862"/>
                    <a:pt x="63146" y="77651"/>
                    <a:pt x="63146" y="77651"/>
                  </a:cubicBezTo>
                  <a:cubicBezTo>
                    <a:pt x="63146" y="77651"/>
                    <a:pt x="64134" y="86242"/>
                    <a:pt x="61232" y="84222"/>
                  </a:cubicBezTo>
                  <a:cubicBezTo>
                    <a:pt x="61462" y="87133"/>
                    <a:pt x="60687" y="92508"/>
                    <a:pt x="58464" y="90337"/>
                  </a:cubicBezTo>
                  <a:cubicBezTo>
                    <a:pt x="58094" y="94516"/>
                    <a:pt x="56741" y="97917"/>
                    <a:pt x="55062" y="96349"/>
                  </a:cubicBezTo>
                  <a:cubicBezTo>
                    <a:pt x="53856" y="101561"/>
                    <a:pt x="53255" y="103366"/>
                    <a:pt x="50785" y="102040"/>
                  </a:cubicBezTo>
                  <a:cubicBezTo>
                    <a:pt x="50066" y="105013"/>
                    <a:pt x="47961" y="111105"/>
                    <a:pt x="45918" y="106846"/>
                  </a:cubicBezTo>
                  <a:cubicBezTo>
                    <a:pt x="44217" y="110659"/>
                    <a:pt x="41652" y="115098"/>
                    <a:pt x="41074" y="112594"/>
                  </a:cubicBezTo>
                  <a:cubicBezTo>
                    <a:pt x="40490" y="110084"/>
                    <a:pt x="40187" y="109700"/>
                    <a:pt x="40187" y="109700"/>
                  </a:cubicBezTo>
                  <a:cubicBezTo>
                    <a:pt x="40187" y="109700"/>
                    <a:pt x="39788" y="115617"/>
                    <a:pt x="35752" y="117354"/>
                  </a:cubicBezTo>
                  <a:cubicBezTo>
                    <a:pt x="34854" y="116079"/>
                    <a:pt x="35191" y="110546"/>
                    <a:pt x="35191" y="110546"/>
                  </a:cubicBezTo>
                  <a:cubicBezTo>
                    <a:pt x="35191" y="110546"/>
                    <a:pt x="31716" y="118550"/>
                    <a:pt x="30520" y="119458"/>
                  </a:cubicBezTo>
                  <a:cubicBezTo>
                    <a:pt x="29336" y="120366"/>
                    <a:pt x="29049" y="119858"/>
                    <a:pt x="29049" y="119858"/>
                  </a:cubicBezTo>
                  <a:cubicBezTo>
                    <a:pt x="29049" y="119858"/>
                    <a:pt x="29162" y="115583"/>
                    <a:pt x="30099" y="111889"/>
                  </a:cubicBezTo>
                  <a:cubicBezTo>
                    <a:pt x="28045" y="115572"/>
                    <a:pt x="25221" y="119379"/>
                    <a:pt x="24255" y="119560"/>
                  </a:cubicBezTo>
                  <a:cubicBezTo>
                    <a:pt x="23290" y="119740"/>
                    <a:pt x="23088" y="120338"/>
                    <a:pt x="23290" y="119740"/>
                  </a:cubicBezTo>
                  <a:cubicBezTo>
                    <a:pt x="23492" y="119142"/>
                    <a:pt x="25676" y="111054"/>
                    <a:pt x="25676" y="111054"/>
                  </a:cubicBezTo>
                  <a:cubicBezTo>
                    <a:pt x="25676" y="111054"/>
                    <a:pt x="22173" y="115008"/>
                    <a:pt x="20792" y="115442"/>
                  </a:cubicBezTo>
                  <a:cubicBezTo>
                    <a:pt x="19405" y="115871"/>
                    <a:pt x="21028" y="111488"/>
                    <a:pt x="21230" y="110885"/>
                  </a:cubicBezTo>
                  <a:cubicBezTo>
                    <a:pt x="21426" y="110281"/>
                    <a:pt x="29005" y="87082"/>
                    <a:pt x="30806" y="80607"/>
                  </a:cubicBezTo>
                  <a:cubicBezTo>
                    <a:pt x="32614" y="74132"/>
                    <a:pt x="36891" y="58468"/>
                    <a:pt x="37734" y="56353"/>
                  </a:cubicBezTo>
                  <a:cubicBezTo>
                    <a:pt x="38576" y="54238"/>
                    <a:pt x="39653" y="52890"/>
                    <a:pt x="39653" y="52890"/>
                  </a:cubicBezTo>
                  <a:cubicBezTo>
                    <a:pt x="39653" y="52890"/>
                    <a:pt x="38486" y="45309"/>
                    <a:pt x="42039" y="38947"/>
                  </a:cubicBezTo>
                  <a:cubicBezTo>
                    <a:pt x="38783" y="37333"/>
                    <a:pt x="38952" y="39014"/>
                    <a:pt x="35398" y="34327"/>
                  </a:cubicBezTo>
                  <a:cubicBezTo>
                    <a:pt x="31845" y="29634"/>
                    <a:pt x="29684" y="28704"/>
                    <a:pt x="27932" y="28049"/>
                  </a:cubicBezTo>
                  <a:cubicBezTo>
                    <a:pt x="26181" y="27401"/>
                    <a:pt x="25771" y="26572"/>
                    <a:pt x="24918" y="26120"/>
                  </a:cubicBezTo>
                  <a:cubicBezTo>
                    <a:pt x="24065" y="25669"/>
                    <a:pt x="19950" y="24146"/>
                    <a:pt x="17985" y="22606"/>
                  </a:cubicBezTo>
                  <a:cubicBezTo>
                    <a:pt x="16020" y="21066"/>
                    <a:pt x="12175" y="18021"/>
                    <a:pt x="12175" y="18021"/>
                  </a:cubicBezTo>
                  <a:close/>
                </a:path>
              </a:pathLst>
            </a:custGeom>
            <a:solidFill>
              <a:srgbClr val="3E6E84"/>
            </a:solidFill>
            <a:ln>
              <a:noFill/>
            </a:ln>
          </p:spPr>
          <p:txBody>
            <a:bodyPr spcFirstLastPara="1" wrap="square" lIns="7125" tIns="7125" rIns="7125" bIns="71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"/>
                <a:buFont typeface="Arial"/>
                <a:buNone/>
              </a:pPr>
              <a:endParaRPr sz="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4" name="Google Shape;1214;p172"/>
            <p:cNvSpPr/>
            <p:nvPr/>
          </p:nvSpPr>
          <p:spPr>
            <a:xfrm>
              <a:off x="11769834" y="3286102"/>
              <a:ext cx="365700" cy="2340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37169" y="21806"/>
                  </a:moveTo>
                  <a:cubicBezTo>
                    <a:pt x="37169" y="21806"/>
                    <a:pt x="28207" y="10035"/>
                    <a:pt x="18689" y="10297"/>
                  </a:cubicBezTo>
                  <a:cubicBezTo>
                    <a:pt x="9166" y="10559"/>
                    <a:pt x="12679" y="20997"/>
                    <a:pt x="5301" y="22126"/>
                  </a:cubicBezTo>
                  <a:cubicBezTo>
                    <a:pt x="-2071" y="23250"/>
                    <a:pt x="-1288" y="25776"/>
                    <a:pt x="4790" y="27878"/>
                  </a:cubicBezTo>
                  <a:cubicBezTo>
                    <a:pt x="10874" y="29979"/>
                    <a:pt x="11930" y="28873"/>
                    <a:pt x="13632" y="31085"/>
                  </a:cubicBezTo>
                  <a:cubicBezTo>
                    <a:pt x="15341" y="33303"/>
                    <a:pt x="17969" y="35212"/>
                    <a:pt x="21646" y="36691"/>
                  </a:cubicBezTo>
                  <a:cubicBezTo>
                    <a:pt x="25330" y="38164"/>
                    <a:pt x="28826" y="40079"/>
                    <a:pt x="30381" y="42576"/>
                  </a:cubicBezTo>
                  <a:cubicBezTo>
                    <a:pt x="31931" y="45074"/>
                    <a:pt x="37867" y="56658"/>
                    <a:pt x="41818" y="60459"/>
                  </a:cubicBezTo>
                  <a:cubicBezTo>
                    <a:pt x="45768" y="64255"/>
                    <a:pt x="46920" y="65908"/>
                    <a:pt x="46920" y="65908"/>
                  </a:cubicBezTo>
                  <a:cubicBezTo>
                    <a:pt x="46920" y="65908"/>
                    <a:pt x="44644" y="70443"/>
                    <a:pt x="45257" y="76648"/>
                  </a:cubicBezTo>
                  <a:cubicBezTo>
                    <a:pt x="45876" y="82854"/>
                    <a:pt x="46171" y="85700"/>
                    <a:pt x="46188" y="86219"/>
                  </a:cubicBezTo>
                  <a:cubicBezTo>
                    <a:pt x="46216" y="86742"/>
                    <a:pt x="44621" y="88489"/>
                    <a:pt x="44474" y="94042"/>
                  </a:cubicBezTo>
                  <a:cubicBezTo>
                    <a:pt x="44321" y="99602"/>
                    <a:pt x="44655" y="110808"/>
                    <a:pt x="44644" y="113526"/>
                  </a:cubicBezTo>
                  <a:cubicBezTo>
                    <a:pt x="44633" y="116245"/>
                    <a:pt x="44218" y="118119"/>
                    <a:pt x="44111" y="118760"/>
                  </a:cubicBezTo>
                  <a:cubicBezTo>
                    <a:pt x="44008" y="119400"/>
                    <a:pt x="47675" y="116961"/>
                    <a:pt x="48191" y="116483"/>
                  </a:cubicBezTo>
                  <a:cubicBezTo>
                    <a:pt x="48708" y="116006"/>
                    <a:pt x="48566" y="118166"/>
                    <a:pt x="49763" y="119499"/>
                  </a:cubicBezTo>
                  <a:cubicBezTo>
                    <a:pt x="50961" y="120832"/>
                    <a:pt x="51892" y="119161"/>
                    <a:pt x="52562" y="118410"/>
                  </a:cubicBezTo>
                  <a:cubicBezTo>
                    <a:pt x="53226" y="117654"/>
                    <a:pt x="54213" y="119586"/>
                    <a:pt x="55297" y="118317"/>
                  </a:cubicBezTo>
                  <a:cubicBezTo>
                    <a:pt x="56376" y="117042"/>
                    <a:pt x="56875" y="115366"/>
                    <a:pt x="56875" y="115366"/>
                  </a:cubicBezTo>
                  <a:cubicBezTo>
                    <a:pt x="56875" y="115366"/>
                    <a:pt x="56779" y="118567"/>
                    <a:pt x="58833" y="117351"/>
                  </a:cubicBezTo>
                  <a:cubicBezTo>
                    <a:pt x="60888" y="116128"/>
                    <a:pt x="61563" y="114015"/>
                    <a:pt x="61767" y="113421"/>
                  </a:cubicBezTo>
                  <a:cubicBezTo>
                    <a:pt x="61972" y="112822"/>
                    <a:pt x="63294" y="115395"/>
                    <a:pt x="64378" y="114126"/>
                  </a:cubicBezTo>
                  <a:cubicBezTo>
                    <a:pt x="65457" y="112857"/>
                    <a:pt x="65922" y="110662"/>
                    <a:pt x="65922" y="110662"/>
                  </a:cubicBezTo>
                  <a:cubicBezTo>
                    <a:pt x="65922" y="110662"/>
                    <a:pt x="66524" y="113625"/>
                    <a:pt x="67863" y="112123"/>
                  </a:cubicBezTo>
                  <a:cubicBezTo>
                    <a:pt x="69203" y="110616"/>
                    <a:pt x="69254" y="110295"/>
                    <a:pt x="69566" y="109061"/>
                  </a:cubicBezTo>
                  <a:cubicBezTo>
                    <a:pt x="69878" y="107821"/>
                    <a:pt x="70621" y="107949"/>
                    <a:pt x="71030" y="107431"/>
                  </a:cubicBezTo>
                  <a:cubicBezTo>
                    <a:pt x="71444" y="106919"/>
                    <a:pt x="71706" y="105324"/>
                    <a:pt x="71711" y="104643"/>
                  </a:cubicBezTo>
                  <a:cubicBezTo>
                    <a:pt x="71711" y="103962"/>
                    <a:pt x="73153" y="102495"/>
                    <a:pt x="72977" y="101575"/>
                  </a:cubicBezTo>
                  <a:cubicBezTo>
                    <a:pt x="72801" y="100655"/>
                    <a:pt x="72597" y="99887"/>
                    <a:pt x="73499" y="99741"/>
                  </a:cubicBezTo>
                  <a:cubicBezTo>
                    <a:pt x="74390" y="99590"/>
                    <a:pt x="75088" y="98676"/>
                    <a:pt x="74759" y="97349"/>
                  </a:cubicBezTo>
                  <a:cubicBezTo>
                    <a:pt x="74435" y="96027"/>
                    <a:pt x="74668" y="95271"/>
                    <a:pt x="75026" y="94397"/>
                  </a:cubicBezTo>
                  <a:cubicBezTo>
                    <a:pt x="75389" y="93518"/>
                    <a:pt x="74759" y="92075"/>
                    <a:pt x="74453" y="91947"/>
                  </a:cubicBezTo>
                  <a:cubicBezTo>
                    <a:pt x="74140" y="91824"/>
                    <a:pt x="74787" y="90550"/>
                    <a:pt x="76121" y="89729"/>
                  </a:cubicBezTo>
                  <a:cubicBezTo>
                    <a:pt x="77455" y="88896"/>
                    <a:pt x="77455" y="88896"/>
                    <a:pt x="77716" y="87982"/>
                  </a:cubicBezTo>
                  <a:cubicBezTo>
                    <a:pt x="77977" y="87063"/>
                    <a:pt x="77597" y="86742"/>
                    <a:pt x="78289" y="85829"/>
                  </a:cubicBezTo>
                  <a:cubicBezTo>
                    <a:pt x="78982" y="84915"/>
                    <a:pt x="78624" y="85788"/>
                    <a:pt x="79038" y="83913"/>
                  </a:cubicBezTo>
                  <a:cubicBezTo>
                    <a:pt x="79458" y="82039"/>
                    <a:pt x="80049" y="81084"/>
                    <a:pt x="80049" y="81084"/>
                  </a:cubicBezTo>
                  <a:cubicBezTo>
                    <a:pt x="80049" y="81084"/>
                    <a:pt x="83318" y="82400"/>
                    <a:pt x="86161" y="81666"/>
                  </a:cubicBezTo>
                  <a:cubicBezTo>
                    <a:pt x="89011" y="80939"/>
                    <a:pt x="89164" y="79978"/>
                    <a:pt x="90339" y="80793"/>
                  </a:cubicBezTo>
                  <a:cubicBezTo>
                    <a:pt x="91513" y="81602"/>
                    <a:pt x="92257" y="80368"/>
                    <a:pt x="100186" y="82528"/>
                  </a:cubicBezTo>
                  <a:cubicBezTo>
                    <a:pt x="108109" y="84688"/>
                    <a:pt x="108171" y="83011"/>
                    <a:pt x="110362" y="84234"/>
                  </a:cubicBezTo>
                  <a:cubicBezTo>
                    <a:pt x="112559" y="85456"/>
                    <a:pt x="112457" y="85415"/>
                    <a:pt x="114806" y="87039"/>
                  </a:cubicBezTo>
                  <a:cubicBezTo>
                    <a:pt x="117156" y="88664"/>
                    <a:pt x="117054" y="87942"/>
                    <a:pt x="118791" y="89321"/>
                  </a:cubicBezTo>
                  <a:cubicBezTo>
                    <a:pt x="120522" y="90695"/>
                    <a:pt x="120323" y="89257"/>
                    <a:pt x="118666" y="87394"/>
                  </a:cubicBezTo>
                  <a:cubicBezTo>
                    <a:pt x="117008" y="85543"/>
                    <a:pt x="115924" y="83570"/>
                    <a:pt x="114670" y="82557"/>
                  </a:cubicBezTo>
                  <a:cubicBezTo>
                    <a:pt x="113421" y="81544"/>
                    <a:pt x="110288" y="78750"/>
                    <a:pt x="109903" y="78430"/>
                  </a:cubicBezTo>
                  <a:cubicBezTo>
                    <a:pt x="109522" y="78104"/>
                    <a:pt x="112076" y="78453"/>
                    <a:pt x="112076" y="78453"/>
                  </a:cubicBezTo>
                  <a:cubicBezTo>
                    <a:pt x="112076" y="78453"/>
                    <a:pt x="110527" y="75956"/>
                    <a:pt x="109477" y="75705"/>
                  </a:cubicBezTo>
                  <a:cubicBezTo>
                    <a:pt x="108433" y="75449"/>
                    <a:pt x="106440" y="73633"/>
                    <a:pt x="106003" y="73627"/>
                  </a:cubicBezTo>
                  <a:cubicBezTo>
                    <a:pt x="105572" y="73627"/>
                    <a:pt x="107309" y="73639"/>
                    <a:pt x="107797" y="73330"/>
                  </a:cubicBezTo>
                  <a:cubicBezTo>
                    <a:pt x="108285" y="73016"/>
                    <a:pt x="109182" y="72859"/>
                    <a:pt x="107394" y="71805"/>
                  </a:cubicBezTo>
                  <a:cubicBezTo>
                    <a:pt x="105612" y="70746"/>
                    <a:pt x="103671" y="68603"/>
                    <a:pt x="101452" y="68225"/>
                  </a:cubicBezTo>
                  <a:cubicBezTo>
                    <a:pt x="99221" y="67841"/>
                    <a:pt x="97036" y="64575"/>
                    <a:pt x="94771" y="61792"/>
                  </a:cubicBezTo>
                  <a:cubicBezTo>
                    <a:pt x="92501" y="59010"/>
                    <a:pt x="91996" y="57444"/>
                    <a:pt x="89448" y="55057"/>
                  </a:cubicBezTo>
                  <a:cubicBezTo>
                    <a:pt x="86899" y="52676"/>
                    <a:pt x="85117" y="50255"/>
                    <a:pt x="83278" y="48834"/>
                  </a:cubicBezTo>
                  <a:cubicBezTo>
                    <a:pt x="81445" y="47420"/>
                    <a:pt x="80349" y="46127"/>
                    <a:pt x="79691" y="44841"/>
                  </a:cubicBezTo>
                  <a:cubicBezTo>
                    <a:pt x="79027" y="43554"/>
                    <a:pt x="79163" y="41395"/>
                    <a:pt x="78074" y="39427"/>
                  </a:cubicBezTo>
                  <a:cubicBezTo>
                    <a:pt x="76984" y="37454"/>
                    <a:pt x="75610" y="33839"/>
                    <a:pt x="74106" y="32383"/>
                  </a:cubicBezTo>
                  <a:cubicBezTo>
                    <a:pt x="72602" y="30928"/>
                    <a:pt x="70593" y="29269"/>
                    <a:pt x="69594" y="28693"/>
                  </a:cubicBezTo>
                  <a:cubicBezTo>
                    <a:pt x="68601" y="28128"/>
                    <a:pt x="67857" y="27319"/>
                    <a:pt x="67477" y="26999"/>
                  </a:cubicBezTo>
                  <a:cubicBezTo>
                    <a:pt x="67091" y="26673"/>
                    <a:pt x="67965" y="26003"/>
                    <a:pt x="66768" y="24664"/>
                  </a:cubicBezTo>
                  <a:cubicBezTo>
                    <a:pt x="65570" y="23337"/>
                    <a:pt x="64526" y="21725"/>
                    <a:pt x="63714" y="21393"/>
                  </a:cubicBezTo>
                  <a:cubicBezTo>
                    <a:pt x="62891" y="21067"/>
                    <a:pt x="63606" y="15397"/>
                    <a:pt x="57817" y="17498"/>
                  </a:cubicBezTo>
                  <a:cubicBezTo>
                    <a:pt x="57522" y="13971"/>
                    <a:pt x="57585" y="11613"/>
                    <a:pt x="53606" y="13936"/>
                  </a:cubicBezTo>
                  <a:cubicBezTo>
                    <a:pt x="52499" y="10082"/>
                    <a:pt x="52562" y="7043"/>
                    <a:pt x="49014" y="10728"/>
                  </a:cubicBezTo>
                  <a:cubicBezTo>
                    <a:pt x="45995" y="5256"/>
                    <a:pt x="44116" y="75"/>
                    <a:pt x="42045" y="6735"/>
                  </a:cubicBezTo>
                  <a:cubicBezTo>
                    <a:pt x="40297" y="2118"/>
                    <a:pt x="38072" y="-4907"/>
                    <a:pt x="37521" y="5087"/>
                  </a:cubicBezTo>
                  <a:cubicBezTo>
                    <a:pt x="36965" y="15082"/>
                    <a:pt x="37169" y="21806"/>
                    <a:pt x="37169" y="21806"/>
                  </a:cubicBezTo>
                  <a:close/>
                </a:path>
              </a:pathLst>
            </a:custGeom>
            <a:solidFill>
              <a:srgbClr val="3E6E84"/>
            </a:solidFill>
            <a:ln>
              <a:noFill/>
            </a:ln>
          </p:spPr>
          <p:txBody>
            <a:bodyPr spcFirstLastPara="1" wrap="square" lIns="7125" tIns="7125" rIns="7125" bIns="71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"/>
                <a:buFont typeface="Arial"/>
                <a:buNone/>
              </a:pPr>
              <a:endParaRPr sz="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5" name="Google Shape;1215;p172"/>
            <p:cNvSpPr/>
            <p:nvPr/>
          </p:nvSpPr>
          <p:spPr>
            <a:xfrm>
              <a:off x="10411287" y="2695706"/>
              <a:ext cx="337500" cy="3168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44777" y="78044"/>
                  </a:moveTo>
                  <a:cubicBezTo>
                    <a:pt x="43812" y="78207"/>
                    <a:pt x="40922" y="79716"/>
                    <a:pt x="39946" y="79142"/>
                  </a:cubicBezTo>
                  <a:cubicBezTo>
                    <a:pt x="38975" y="78562"/>
                    <a:pt x="37992" y="77543"/>
                    <a:pt x="36877" y="77115"/>
                  </a:cubicBezTo>
                  <a:cubicBezTo>
                    <a:pt x="35767" y="76687"/>
                    <a:pt x="33640" y="72144"/>
                    <a:pt x="26156" y="71800"/>
                  </a:cubicBezTo>
                  <a:cubicBezTo>
                    <a:pt x="18684" y="71451"/>
                    <a:pt x="15222" y="71789"/>
                    <a:pt x="12506" y="76535"/>
                  </a:cubicBezTo>
                  <a:cubicBezTo>
                    <a:pt x="9790" y="81287"/>
                    <a:pt x="6894" y="82058"/>
                    <a:pt x="4137" y="83128"/>
                  </a:cubicBezTo>
                  <a:cubicBezTo>
                    <a:pt x="1381" y="84192"/>
                    <a:pt x="-4409" y="86331"/>
                    <a:pt x="5837" y="86495"/>
                  </a:cubicBezTo>
                  <a:cubicBezTo>
                    <a:pt x="16083" y="86664"/>
                    <a:pt x="16499" y="86804"/>
                    <a:pt x="17886" y="86934"/>
                  </a:cubicBezTo>
                  <a:cubicBezTo>
                    <a:pt x="19273" y="87063"/>
                    <a:pt x="22602" y="87756"/>
                    <a:pt x="23983" y="88032"/>
                  </a:cubicBezTo>
                  <a:cubicBezTo>
                    <a:pt x="25376" y="88313"/>
                    <a:pt x="28017" y="89310"/>
                    <a:pt x="29826" y="90025"/>
                  </a:cubicBezTo>
                  <a:cubicBezTo>
                    <a:pt x="31635" y="90740"/>
                    <a:pt x="32739" y="90577"/>
                    <a:pt x="33854" y="91151"/>
                  </a:cubicBezTo>
                  <a:cubicBezTo>
                    <a:pt x="34964" y="91725"/>
                    <a:pt x="37056" y="92733"/>
                    <a:pt x="39425" y="94467"/>
                  </a:cubicBezTo>
                  <a:cubicBezTo>
                    <a:pt x="41801" y="96207"/>
                    <a:pt x="43748" y="97214"/>
                    <a:pt x="45696" y="98076"/>
                  </a:cubicBezTo>
                  <a:cubicBezTo>
                    <a:pt x="47643" y="98937"/>
                    <a:pt x="50152" y="100080"/>
                    <a:pt x="52099" y="101234"/>
                  </a:cubicBezTo>
                  <a:cubicBezTo>
                    <a:pt x="54053" y="102389"/>
                    <a:pt x="59341" y="104826"/>
                    <a:pt x="61837" y="105530"/>
                  </a:cubicBezTo>
                  <a:cubicBezTo>
                    <a:pt x="64340" y="106240"/>
                    <a:pt x="71425" y="108508"/>
                    <a:pt x="73783" y="108919"/>
                  </a:cubicBezTo>
                  <a:cubicBezTo>
                    <a:pt x="76141" y="109330"/>
                    <a:pt x="81677" y="109257"/>
                    <a:pt x="83336" y="109240"/>
                  </a:cubicBezTo>
                  <a:cubicBezTo>
                    <a:pt x="84995" y="109218"/>
                    <a:pt x="91918" y="108987"/>
                    <a:pt x="91918" y="108987"/>
                  </a:cubicBezTo>
                  <a:cubicBezTo>
                    <a:pt x="91918" y="108987"/>
                    <a:pt x="93068" y="112652"/>
                    <a:pt x="96391" y="112759"/>
                  </a:cubicBezTo>
                  <a:cubicBezTo>
                    <a:pt x="99714" y="112861"/>
                    <a:pt x="106938" y="114983"/>
                    <a:pt x="109574" y="115687"/>
                  </a:cubicBezTo>
                  <a:cubicBezTo>
                    <a:pt x="112209" y="116391"/>
                    <a:pt x="113186" y="116672"/>
                    <a:pt x="114434" y="117094"/>
                  </a:cubicBezTo>
                  <a:cubicBezTo>
                    <a:pt x="115688" y="117522"/>
                    <a:pt x="115128" y="117089"/>
                    <a:pt x="116798" y="118097"/>
                  </a:cubicBezTo>
                  <a:cubicBezTo>
                    <a:pt x="118468" y="119110"/>
                    <a:pt x="119034" y="119836"/>
                    <a:pt x="119728" y="119977"/>
                  </a:cubicBezTo>
                  <a:cubicBezTo>
                    <a:pt x="120421" y="120118"/>
                    <a:pt x="119583" y="119391"/>
                    <a:pt x="119294" y="118215"/>
                  </a:cubicBezTo>
                  <a:cubicBezTo>
                    <a:pt x="119005" y="117038"/>
                    <a:pt x="118722" y="116605"/>
                    <a:pt x="118017" y="115580"/>
                  </a:cubicBezTo>
                  <a:cubicBezTo>
                    <a:pt x="117312" y="114555"/>
                    <a:pt x="116052" y="113542"/>
                    <a:pt x="117023" y="113677"/>
                  </a:cubicBezTo>
                  <a:cubicBezTo>
                    <a:pt x="117994" y="113806"/>
                    <a:pt x="119109" y="114240"/>
                    <a:pt x="117711" y="112928"/>
                  </a:cubicBezTo>
                  <a:cubicBezTo>
                    <a:pt x="116312" y="111622"/>
                    <a:pt x="115474" y="111335"/>
                    <a:pt x="114775" y="110608"/>
                  </a:cubicBezTo>
                  <a:cubicBezTo>
                    <a:pt x="114076" y="109882"/>
                    <a:pt x="115607" y="110597"/>
                    <a:pt x="115318" y="109860"/>
                  </a:cubicBezTo>
                  <a:cubicBezTo>
                    <a:pt x="115035" y="109133"/>
                    <a:pt x="113365" y="108418"/>
                    <a:pt x="112666" y="107686"/>
                  </a:cubicBezTo>
                  <a:cubicBezTo>
                    <a:pt x="111966" y="106966"/>
                    <a:pt x="111273" y="106527"/>
                    <a:pt x="111273" y="106527"/>
                  </a:cubicBezTo>
                  <a:cubicBezTo>
                    <a:pt x="111273" y="106527"/>
                    <a:pt x="114740" y="107073"/>
                    <a:pt x="115428" y="107062"/>
                  </a:cubicBezTo>
                  <a:cubicBezTo>
                    <a:pt x="116122" y="107050"/>
                    <a:pt x="114868" y="106335"/>
                    <a:pt x="113336" y="105322"/>
                  </a:cubicBezTo>
                  <a:cubicBezTo>
                    <a:pt x="111799" y="104308"/>
                    <a:pt x="110683" y="103588"/>
                    <a:pt x="109707" y="103008"/>
                  </a:cubicBezTo>
                  <a:cubicBezTo>
                    <a:pt x="108730" y="102434"/>
                    <a:pt x="106644" y="101426"/>
                    <a:pt x="106644" y="101426"/>
                  </a:cubicBezTo>
                  <a:lnTo>
                    <a:pt x="105390" y="100412"/>
                  </a:lnTo>
                  <a:cubicBezTo>
                    <a:pt x="105390" y="100412"/>
                    <a:pt x="112290" y="98853"/>
                    <a:pt x="104257" y="98217"/>
                  </a:cubicBezTo>
                  <a:cubicBezTo>
                    <a:pt x="101309" y="94715"/>
                    <a:pt x="100471" y="94433"/>
                    <a:pt x="98524" y="92981"/>
                  </a:cubicBezTo>
                  <a:cubicBezTo>
                    <a:pt x="96565" y="91539"/>
                    <a:pt x="93219" y="89073"/>
                    <a:pt x="93219" y="89073"/>
                  </a:cubicBezTo>
                  <a:cubicBezTo>
                    <a:pt x="93219" y="89073"/>
                    <a:pt x="93351" y="89068"/>
                    <a:pt x="95287" y="88899"/>
                  </a:cubicBezTo>
                  <a:cubicBezTo>
                    <a:pt x="97224" y="88724"/>
                    <a:pt x="97778" y="88719"/>
                    <a:pt x="98189" y="88268"/>
                  </a:cubicBezTo>
                  <a:cubicBezTo>
                    <a:pt x="98605" y="87823"/>
                    <a:pt x="98460" y="87823"/>
                    <a:pt x="97218" y="87700"/>
                  </a:cubicBezTo>
                  <a:cubicBezTo>
                    <a:pt x="95969" y="87559"/>
                    <a:pt x="93889" y="87441"/>
                    <a:pt x="93889" y="87441"/>
                  </a:cubicBezTo>
                  <a:cubicBezTo>
                    <a:pt x="93889" y="87441"/>
                    <a:pt x="92779" y="87311"/>
                    <a:pt x="93744" y="86709"/>
                  </a:cubicBezTo>
                  <a:cubicBezTo>
                    <a:pt x="94710" y="86101"/>
                    <a:pt x="94981" y="85662"/>
                    <a:pt x="95941" y="85059"/>
                  </a:cubicBezTo>
                  <a:cubicBezTo>
                    <a:pt x="96900" y="84457"/>
                    <a:pt x="97455" y="84153"/>
                    <a:pt x="97310" y="83713"/>
                  </a:cubicBezTo>
                  <a:cubicBezTo>
                    <a:pt x="97166" y="83274"/>
                    <a:pt x="95923" y="83438"/>
                    <a:pt x="95640" y="82998"/>
                  </a:cubicBezTo>
                  <a:cubicBezTo>
                    <a:pt x="95357" y="82559"/>
                    <a:pt x="95091" y="83302"/>
                    <a:pt x="95357" y="82559"/>
                  </a:cubicBezTo>
                  <a:cubicBezTo>
                    <a:pt x="95628" y="81822"/>
                    <a:pt x="96305" y="80634"/>
                    <a:pt x="96305" y="80634"/>
                  </a:cubicBezTo>
                  <a:cubicBezTo>
                    <a:pt x="96305" y="80634"/>
                    <a:pt x="96154" y="79452"/>
                    <a:pt x="96570" y="79452"/>
                  </a:cubicBezTo>
                  <a:cubicBezTo>
                    <a:pt x="96987" y="79446"/>
                    <a:pt x="97958" y="79581"/>
                    <a:pt x="97958" y="79581"/>
                  </a:cubicBezTo>
                  <a:lnTo>
                    <a:pt x="97946" y="78545"/>
                  </a:lnTo>
                  <a:cubicBezTo>
                    <a:pt x="97946" y="78545"/>
                    <a:pt x="98223" y="78838"/>
                    <a:pt x="99188" y="78387"/>
                  </a:cubicBezTo>
                  <a:cubicBezTo>
                    <a:pt x="100154" y="77931"/>
                    <a:pt x="100570" y="78072"/>
                    <a:pt x="100148" y="77340"/>
                  </a:cubicBezTo>
                  <a:cubicBezTo>
                    <a:pt x="99720" y="76608"/>
                    <a:pt x="99443" y="76614"/>
                    <a:pt x="99027" y="76175"/>
                  </a:cubicBezTo>
                  <a:cubicBezTo>
                    <a:pt x="98605" y="75736"/>
                    <a:pt x="96305" y="74666"/>
                    <a:pt x="99495" y="74474"/>
                  </a:cubicBezTo>
                  <a:cubicBezTo>
                    <a:pt x="102673" y="74289"/>
                    <a:pt x="103084" y="74137"/>
                    <a:pt x="103430" y="73692"/>
                  </a:cubicBezTo>
                  <a:cubicBezTo>
                    <a:pt x="103766" y="73242"/>
                    <a:pt x="104465" y="73821"/>
                    <a:pt x="105355" y="72853"/>
                  </a:cubicBezTo>
                  <a:cubicBezTo>
                    <a:pt x="106245" y="71885"/>
                    <a:pt x="105690" y="72110"/>
                    <a:pt x="107002" y="71507"/>
                  </a:cubicBezTo>
                  <a:cubicBezTo>
                    <a:pt x="108308" y="70899"/>
                    <a:pt x="108516" y="70607"/>
                    <a:pt x="108921" y="69937"/>
                  </a:cubicBezTo>
                  <a:cubicBezTo>
                    <a:pt x="109331" y="69267"/>
                    <a:pt x="108638" y="69053"/>
                    <a:pt x="108221" y="69132"/>
                  </a:cubicBezTo>
                  <a:cubicBezTo>
                    <a:pt x="107805" y="69210"/>
                    <a:pt x="105661" y="69092"/>
                    <a:pt x="105661" y="69092"/>
                  </a:cubicBezTo>
                  <a:cubicBezTo>
                    <a:pt x="105661" y="69092"/>
                    <a:pt x="108077" y="68692"/>
                    <a:pt x="109048" y="68535"/>
                  </a:cubicBezTo>
                  <a:cubicBezTo>
                    <a:pt x="110013" y="68371"/>
                    <a:pt x="111383" y="67251"/>
                    <a:pt x="111516" y="66733"/>
                  </a:cubicBezTo>
                  <a:cubicBezTo>
                    <a:pt x="111649" y="66221"/>
                    <a:pt x="111706" y="65478"/>
                    <a:pt x="111776" y="65252"/>
                  </a:cubicBezTo>
                  <a:cubicBezTo>
                    <a:pt x="111845" y="65033"/>
                    <a:pt x="110117" y="65348"/>
                    <a:pt x="110117" y="65348"/>
                  </a:cubicBezTo>
                  <a:cubicBezTo>
                    <a:pt x="110117" y="65348"/>
                    <a:pt x="112319" y="64436"/>
                    <a:pt x="113284" y="63614"/>
                  </a:cubicBezTo>
                  <a:cubicBezTo>
                    <a:pt x="114238" y="62792"/>
                    <a:pt x="114301" y="62207"/>
                    <a:pt x="114434" y="61835"/>
                  </a:cubicBezTo>
                  <a:cubicBezTo>
                    <a:pt x="114573" y="61463"/>
                    <a:pt x="112914" y="61559"/>
                    <a:pt x="112151" y="61936"/>
                  </a:cubicBezTo>
                  <a:cubicBezTo>
                    <a:pt x="111400" y="62313"/>
                    <a:pt x="109597" y="62482"/>
                    <a:pt x="109597" y="62482"/>
                  </a:cubicBezTo>
                  <a:cubicBezTo>
                    <a:pt x="109597" y="62482"/>
                    <a:pt x="110493" y="61739"/>
                    <a:pt x="111937" y="60985"/>
                  </a:cubicBezTo>
                  <a:cubicBezTo>
                    <a:pt x="113382" y="60225"/>
                    <a:pt x="114688" y="59543"/>
                    <a:pt x="115370" y="58654"/>
                  </a:cubicBezTo>
                  <a:cubicBezTo>
                    <a:pt x="116052" y="57759"/>
                    <a:pt x="116185" y="57027"/>
                    <a:pt x="116387" y="56796"/>
                  </a:cubicBezTo>
                  <a:cubicBezTo>
                    <a:pt x="116596" y="56576"/>
                    <a:pt x="114868" y="57184"/>
                    <a:pt x="114249" y="57562"/>
                  </a:cubicBezTo>
                  <a:cubicBezTo>
                    <a:pt x="113631" y="57933"/>
                    <a:pt x="112943" y="58023"/>
                    <a:pt x="112319" y="58327"/>
                  </a:cubicBezTo>
                  <a:cubicBezTo>
                    <a:pt x="111701" y="58626"/>
                    <a:pt x="113007" y="57359"/>
                    <a:pt x="113897" y="56531"/>
                  </a:cubicBezTo>
                  <a:cubicBezTo>
                    <a:pt x="114787" y="55709"/>
                    <a:pt x="114238" y="56013"/>
                    <a:pt x="115469" y="54673"/>
                  </a:cubicBezTo>
                  <a:cubicBezTo>
                    <a:pt x="116694" y="53328"/>
                    <a:pt x="116353" y="53553"/>
                    <a:pt x="117104" y="52810"/>
                  </a:cubicBezTo>
                  <a:cubicBezTo>
                    <a:pt x="117855" y="52061"/>
                    <a:pt x="115792" y="53052"/>
                    <a:pt x="114758" y="53722"/>
                  </a:cubicBezTo>
                  <a:cubicBezTo>
                    <a:pt x="113735" y="54403"/>
                    <a:pt x="111533" y="55828"/>
                    <a:pt x="111053" y="56126"/>
                  </a:cubicBezTo>
                  <a:cubicBezTo>
                    <a:pt x="110568" y="56430"/>
                    <a:pt x="109811" y="56880"/>
                    <a:pt x="111383" y="54944"/>
                  </a:cubicBezTo>
                  <a:cubicBezTo>
                    <a:pt x="112955" y="53007"/>
                    <a:pt x="114186" y="51374"/>
                    <a:pt x="114659" y="50777"/>
                  </a:cubicBezTo>
                  <a:cubicBezTo>
                    <a:pt x="115139" y="50186"/>
                    <a:pt x="115890" y="49364"/>
                    <a:pt x="116364" y="48689"/>
                  </a:cubicBezTo>
                  <a:cubicBezTo>
                    <a:pt x="116844" y="48019"/>
                    <a:pt x="111082" y="52590"/>
                    <a:pt x="110394" y="53046"/>
                  </a:cubicBezTo>
                  <a:cubicBezTo>
                    <a:pt x="109707" y="53497"/>
                    <a:pt x="108811" y="54020"/>
                    <a:pt x="108539" y="54319"/>
                  </a:cubicBezTo>
                  <a:cubicBezTo>
                    <a:pt x="108268" y="54623"/>
                    <a:pt x="107435" y="54628"/>
                    <a:pt x="108250" y="53581"/>
                  </a:cubicBezTo>
                  <a:cubicBezTo>
                    <a:pt x="109071" y="52540"/>
                    <a:pt x="110441" y="51121"/>
                    <a:pt x="111464" y="49561"/>
                  </a:cubicBezTo>
                  <a:cubicBezTo>
                    <a:pt x="112481" y="48007"/>
                    <a:pt x="112348" y="48154"/>
                    <a:pt x="113018" y="46527"/>
                  </a:cubicBezTo>
                  <a:cubicBezTo>
                    <a:pt x="113694" y="44894"/>
                    <a:pt x="113827" y="44308"/>
                    <a:pt x="113827" y="44308"/>
                  </a:cubicBezTo>
                  <a:cubicBezTo>
                    <a:pt x="113827" y="44308"/>
                    <a:pt x="112458" y="45643"/>
                    <a:pt x="111845" y="46611"/>
                  </a:cubicBezTo>
                  <a:cubicBezTo>
                    <a:pt x="111232" y="47574"/>
                    <a:pt x="110140" y="48773"/>
                    <a:pt x="109799" y="49364"/>
                  </a:cubicBezTo>
                  <a:cubicBezTo>
                    <a:pt x="109458" y="49961"/>
                    <a:pt x="108909" y="50411"/>
                    <a:pt x="109655" y="48852"/>
                  </a:cubicBezTo>
                  <a:cubicBezTo>
                    <a:pt x="110400" y="47298"/>
                    <a:pt x="110672" y="47000"/>
                    <a:pt x="111076" y="45885"/>
                  </a:cubicBezTo>
                  <a:cubicBezTo>
                    <a:pt x="111475" y="44776"/>
                    <a:pt x="111406" y="44483"/>
                    <a:pt x="111741" y="43447"/>
                  </a:cubicBezTo>
                  <a:cubicBezTo>
                    <a:pt x="112076" y="42411"/>
                    <a:pt x="109961" y="45457"/>
                    <a:pt x="109354" y="46645"/>
                  </a:cubicBezTo>
                  <a:cubicBezTo>
                    <a:pt x="108742" y="47833"/>
                    <a:pt x="106904" y="50434"/>
                    <a:pt x="105881" y="51622"/>
                  </a:cubicBezTo>
                  <a:cubicBezTo>
                    <a:pt x="104852" y="52821"/>
                    <a:pt x="101702" y="55659"/>
                    <a:pt x="100674" y="56633"/>
                  </a:cubicBezTo>
                  <a:cubicBezTo>
                    <a:pt x="99651" y="57601"/>
                    <a:pt x="97455" y="59617"/>
                    <a:pt x="96287" y="60517"/>
                  </a:cubicBezTo>
                  <a:cubicBezTo>
                    <a:pt x="95120" y="61418"/>
                    <a:pt x="94438" y="61869"/>
                    <a:pt x="93675" y="62246"/>
                  </a:cubicBezTo>
                  <a:cubicBezTo>
                    <a:pt x="92918" y="62623"/>
                    <a:pt x="92641" y="62257"/>
                    <a:pt x="92641" y="62257"/>
                  </a:cubicBezTo>
                  <a:lnTo>
                    <a:pt x="92490" y="61373"/>
                  </a:lnTo>
                  <a:cubicBezTo>
                    <a:pt x="92490" y="61373"/>
                    <a:pt x="92976" y="61520"/>
                    <a:pt x="93323" y="61441"/>
                  </a:cubicBezTo>
                  <a:cubicBezTo>
                    <a:pt x="93664" y="61356"/>
                    <a:pt x="94288" y="61278"/>
                    <a:pt x="94421" y="60320"/>
                  </a:cubicBezTo>
                  <a:cubicBezTo>
                    <a:pt x="94542" y="59358"/>
                    <a:pt x="94478" y="59217"/>
                    <a:pt x="94328" y="58626"/>
                  </a:cubicBezTo>
                  <a:cubicBezTo>
                    <a:pt x="94184" y="58040"/>
                    <a:pt x="93970" y="57528"/>
                    <a:pt x="93762" y="57162"/>
                  </a:cubicBezTo>
                  <a:cubicBezTo>
                    <a:pt x="93548" y="56790"/>
                    <a:pt x="93057" y="56064"/>
                    <a:pt x="93057" y="56064"/>
                  </a:cubicBezTo>
                  <a:cubicBezTo>
                    <a:pt x="93057" y="56064"/>
                    <a:pt x="94097" y="56419"/>
                    <a:pt x="94363" y="55383"/>
                  </a:cubicBezTo>
                  <a:cubicBezTo>
                    <a:pt x="94629" y="54353"/>
                    <a:pt x="94484" y="53981"/>
                    <a:pt x="94334" y="53176"/>
                  </a:cubicBezTo>
                  <a:cubicBezTo>
                    <a:pt x="94189" y="52365"/>
                    <a:pt x="93970" y="51262"/>
                    <a:pt x="94097" y="50445"/>
                  </a:cubicBezTo>
                  <a:cubicBezTo>
                    <a:pt x="94230" y="49640"/>
                    <a:pt x="94218" y="48824"/>
                    <a:pt x="94345" y="48013"/>
                  </a:cubicBezTo>
                  <a:cubicBezTo>
                    <a:pt x="94478" y="47202"/>
                    <a:pt x="94542" y="46836"/>
                    <a:pt x="94051" y="46324"/>
                  </a:cubicBezTo>
                  <a:cubicBezTo>
                    <a:pt x="93560" y="45812"/>
                    <a:pt x="92513" y="45091"/>
                    <a:pt x="92230" y="44725"/>
                  </a:cubicBezTo>
                  <a:cubicBezTo>
                    <a:pt x="91953" y="44359"/>
                    <a:pt x="91814" y="43993"/>
                    <a:pt x="91814" y="43993"/>
                  </a:cubicBezTo>
                  <a:cubicBezTo>
                    <a:pt x="91814" y="43993"/>
                    <a:pt x="92993" y="44201"/>
                    <a:pt x="94634" y="43002"/>
                  </a:cubicBezTo>
                  <a:cubicBezTo>
                    <a:pt x="96287" y="41797"/>
                    <a:pt x="96270" y="40474"/>
                    <a:pt x="96270" y="40474"/>
                  </a:cubicBezTo>
                  <a:cubicBezTo>
                    <a:pt x="96270" y="40474"/>
                    <a:pt x="98611" y="39410"/>
                    <a:pt x="98507" y="36100"/>
                  </a:cubicBezTo>
                  <a:cubicBezTo>
                    <a:pt x="100697" y="33859"/>
                    <a:pt x="100321" y="31506"/>
                    <a:pt x="100321" y="31506"/>
                  </a:cubicBezTo>
                  <a:cubicBezTo>
                    <a:pt x="100321" y="31506"/>
                    <a:pt x="103003" y="29704"/>
                    <a:pt x="102338" y="25808"/>
                  </a:cubicBezTo>
                  <a:cubicBezTo>
                    <a:pt x="104037" y="23280"/>
                    <a:pt x="104650" y="22610"/>
                    <a:pt x="104222" y="21141"/>
                  </a:cubicBezTo>
                  <a:cubicBezTo>
                    <a:pt x="103789" y="19671"/>
                    <a:pt x="102488" y="20578"/>
                    <a:pt x="102488" y="20578"/>
                  </a:cubicBezTo>
                  <a:cubicBezTo>
                    <a:pt x="102488" y="20578"/>
                    <a:pt x="104950" y="18112"/>
                    <a:pt x="105210" y="16636"/>
                  </a:cubicBezTo>
                  <a:cubicBezTo>
                    <a:pt x="105471" y="15161"/>
                    <a:pt x="106216" y="13529"/>
                    <a:pt x="101188" y="16169"/>
                  </a:cubicBezTo>
                  <a:cubicBezTo>
                    <a:pt x="100350" y="15443"/>
                    <a:pt x="101662" y="15133"/>
                    <a:pt x="102748" y="13495"/>
                  </a:cubicBezTo>
                  <a:cubicBezTo>
                    <a:pt x="103841" y="11862"/>
                    <a:pt x="107314" y="6879"/>
                    <a:pt x="102708" y="9813"/>
                  </a:cubicBezTo>
                  <a:cubicBezTo>
                    <a:pt x="98108" y="12740"/>
                    <a:pt x="97958" y="12155"/>
                    <a:pt x="98986" y="10894"/>
                  </a:cubicBezTo>
                  <a:cubicBezTo>
                    <a:pt x="100009" y="9627"/>
                    <a:pt x="103165" y="7302"/>
                    <a:pt x="103783" y="6699"/>
                  </a:cubicBezTo>
                  <a:cubicBezTo>
                    <a:pt x="104401" y="6108"/>
                    <a:pt x="104245" y="4785"/>
                    <a:pt x="101223" y="6373"/>
                  </a:cubicBezTo>
                  <a:cubicBezTo>
                    <a:pt x="98189" y="7955"/>
                    <a:pt x="98385" y="6919"/>
                    <a:pt x="99830" y="5945"/>
                  </a:cubicBezTo>
                  <a:cubicBezTo>
                    <a:pt x="101275" y="4971"/>
                    <a:pt x="105442" y="416"/>
                    <a:pt x="98703" y="4121"/>
                  </a:cubicBezTo>
                  <a:cubicBezTo>
                    <a:pt x="91959" y="7814"/>
                    <a:pt x="95195" y="6148"/>
                    <a:pt x="96628" y="4509"/>
                  </a:cubicBezTo>
                  <a:cubicBezTo>
                    <a:pt x="98062" y="2871"/>
                    <a:pt x="99171" y="2342"/>
                    <a:pt x="99287" y="427"/>
                  </a:cubicBezTo>
                  <a:cubicBezTo>
                    <a:pt x="99402" y="-1491"/>
                    <a:pt x="93086" y="3304"/>
                    <a:pt x="88786" y="8811"/>
                  </a:cubicBezTo>
                  <a:cubicBezTo>
                    <a:pt x="84486" y="14317"/>
                    <a:pt x="80932" y="18117"/>
                    <a:pt x="79840" y="19091"/>
                  </a:cubicBezTo>
                  <a:cubicBezTo>
                    <a:pt x="78742" y="20065"/>
                    <a:pt x="75736" y="23640"/>
                    <a:pt x="75332" y="24676"/>
                  </a:cubicBezTo>
                  <a:cubicBezTo>
                    <a:pt x="74927" y="25712"/>
                    <a:pt x="73968" y="26759"/>
                    <a:pt x="73904" y="26906"/>
                  </a:cubicBezTo>
                  <a:cubicBezTo>
                    <a:pt x="73835" y="27052"/>
                    <a:pt x="74089" y="25431"/>
                    <a:pt x="73199" y="26179"/>
                  </a:cubicBezTo>
                  <a:cubicBezTo>
                    <a:pt x="72309" y="26928"/>
                    <a:pt x="67692" y="28899"/>
                    <a:pt x="64877" y="37040"/>
                  </a:cubicBezTo>
                  <a:cubicBezTo>
                    <a:pt x="62063" y="45181"/>
                    <a:pt x="62184" y="43926"/>
                    <a:pt x="61623" y="49021"/>
                  </a:cubicBezTo>
                  <a:cubicBezTo>
                    <a:pt x="61057" y="54110"/>
                    <a:pt x="59358" y="63271"/>
                    <a:pt x="56572" y="68242"/>
                  </a:cubicBezTo>
                  <a:cubicBezTo>
                    <a:pt x="53793" y="73213"/>
                    <a:pt x="53111" y="74328"/>
                    <a:pt x="51261" y="75679"/>
                  </a:cubicBezTo>
                  <a:cubicBezTo>
                    <a:pt x="49406" y="77025"/>
                    <a:pt x="47060" y="77717"/>
                    <a:pt x="46366" y="77802"/>
                  </a:cubicBezTo>
                  <a:cubicBezTo>
                    <a:pt x="45679" y="77886"/>
                    <a:pt x="44777" y="78044"/>
                    <a:pt x="44777" y="78044"/>
                  </a:cubicBezTo>
                  <a:close/>
                </a:path>
              </a:pathLst>
            </a:custGeom>
            <a:solidFill>
              <a:srgbClr val="3E6E84"/>
            </a:solidFill>
            <a:ln>
              <a:noFill/>
            </a:ln>
          </p:spPr>
          <p:txBody>
            <a:bodyPr spcFirstLastPara="1" wrap="square" lIns="7125" tIns="7125" rIns="7125" bIns="71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"/>
                <a:buFont typeface="Arial"/>
                <a:buNone/>
              </a:pPr>
              <a:endParaRPr sz="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1216" name="Google Shape;1216;p17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333751" y="910520"/>
            <a:ext cx="4454075" cy="10299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A - Title Slide A">
  <p:cSld name="A - Title Slide A">
    <p:bg>
      <p:bgPr>
        <a:solidFill>
          <a:srgbClr val="178BD1"/>
        </a:solidFill>
        <a:effectLst/>
      </p:bgPr>
    </p:bg>
    <p:spTree>
      <p:nvGrpSpPr>
        <p:cNvPr id="1" name="Shape 1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8" name="Google Shape;1218;p173"/>
          <p:cNvPicPr preferRelativeResize="0"/>
          <p:nvPr/>
        </p:nvPicPr>
        <p:blipFill rotWithShape="1">
          <a:blip r:embed="rId2">
            <a:alphaModFix/>
          </a:blip>
          <a:srcRect l="9"/>
          <a:stretch/>
        </p:blipFill>
        <p:spPr>
          <a:xfrm>
            <a:off x="-10446" y="-10556"/>
            <a:ext cx="9179026" cy="5163955"/>
          </a:xfrm>
          <a:prstGeom prst="rect">
            <a:avLst/>
          </a:prstGeom>
          <a:noFill/>
          <a:ln>
            <a:noFill/>
          </a:ln>
        </p:spPr>
      </p:pic>
      <p:sp>
        <p:nvSpPr>
          <p:cNvPr id="1219" name="Google Shape;1219;p173"/>
          <p:cNvSpPr txBox="1">
            <a:spLocks noGrp="1"/>
          </p:cNvSpPr>
          <p:nvPr>
            <p:ph type="body" idx="1"/>
          </p:nvPr>
        </p:nvSpPr>
        <p:spPr>
          <a:xfrm>
            <a:off x="1507476" y="3356368"/>
            <a:ext cx="5773500" cy="18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20" name="Google Shape;1220;p173"/>
          <p:cNvSpPr txBox="1">
            <a:spLocks noGrp="1"/>
          </p:cNvSpPr>
          <p:nvPr>
            <p:ph type="ctrTitle"/>
          </p:nvPr>
        </p:nvSpPr>
        <p:spPr>
          <a:xfrm>
            <a:off x="1507476" y="1929876"/>
            <a:ext cx="3889200" cy="97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21" name="Google Shape;1221;p173"/>
          <p:cNvSpPr txBox="1">
            <a:spLocks noGrp="1"/>
          </p:cNvSpPr>
          <p:nvPr>
            <p:ph type="subTitle" idx="2"/>
          </p:nvPr>
        </p:nvSpPr>
        <p:spPr>
          <a:xfrm>
            <a:off x="1507476" y="2916800"/>
            <a:ext cx="5773500" cy="35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12700" marR="0" lvl="0" indent="-1270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2900" marR="0" lvl="1" indent="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A9ABD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685800" marR="0" lvl="2" indent="0" algn="ctr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A9ABD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028700" marR="0" lvl="3" indent="0" algn="ctr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None/>
              <a:defRPr sz="1100" b="1" i="0" u="none" strike="noStrike" cap="none">
                <a:solidFill>
                  <a:srgbClr val="8A9ABD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371600" marR="0" lvl="4" indent="0" algn="ctr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8A9ABD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714500" marR="0" lvl="5" indent="0" algn="ctr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A9ABD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8A9ABD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057400" marR="0" lvl="6" indent="0" algn="ctr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8A9ABD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8A9ABD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400300" marR="0" lvl="7" indent="0" algn="ctr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8A9ABD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8A9ABD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743200" marR="0" lvl="8" indent="0" algn="ctr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8A9ABD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8A9ABD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22" name="Google Shape;1222;p173"/>
          <p:cNvSpPr txBox="1">
            <a:spLocks noGrp="1"/>
          </p:cNvSpPr>
          <p:nvPr>
            <p:ph type="body" idx="3"/>
          </p:nvPr>
        </p:nvSpPr>
        <p:spPr>
          <a:xfrm>
            <a:off x="1507476" y="3555035"/>
            <a:ext cx="5773500" cy="21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None/>
              <a:defRPr sz="11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5000"/>
              </a:lnSpc>
              <a:spcBef>
                <a:spcPts val="200"/>
              </a:spcBef>
              <a:spcAft>
                <a:spcPts val="0"/>
              </a:spcAft>
              <a:buClr>
                <a:srgbClr val="BFBFBF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700"/>
              <a:buFont typeface="Arial"/>
              <a:buChar char="•"/>
              <a:defRPr sz="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  <a:defRPr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1223" name="Google Shape;1223;p17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253227" y="3467458"/>
            <a:ext cx="1862088" cy="159686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24" name="Google Shape;1224;p173" descr="pasted-image.pdf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532596" y="1840033"/>
            <a:ext cx="470399" cy="32973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 - Title Slide B ">
  <p:cSld name="B - Title Slide B ">
    <p:bg>
      <p:bgPr>
        <a:solidFill>
          <a:srgbClr val="178BD1"/>
        </a:solidFill>
        <a:effectLst/>
      </p:bgPr>
    </p:bg>
    <p:spTree>
      <p:nvGrpSpPr>
        <p:cNvPr id="1" name="Shape 1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6" name="Google Shape;1226;p174"/>
          <p:cNvPicPr preferRelativeResize="0"/>
          <p:nvPr/>
        </p:nvPicPr>
        <p:blipFill rotWithShape="1">
          <a:blip r:embed="rId2">
            <a:alphaModFix/>
          </a:blip>
          <a:srcRect l="9"/>
          <a:stretch/>
        </p:blipFill>
        <p:spPr>
          <a:xfrm>
            <a:off x="-10446" y="-10556"/>
            <a:ext cx="9179026" cy="5163955"/>
          </a:xfrm>
          <a:prstGeom prst="rect">
            <a:avLst/>
          </a:prstGeom>
          <a:noFill/>
          <a:ln>
            <a:noFill/>
          </a:ln>
        </p:spPr>
      </p:pic>
      <p:sp>
        <p:nvSpPr>
          <p:cNvPr id="1227" name="Google Shape;1227;p174"/>
          <p:cNvSpPr txBox="1">
            <a:spLocks noGrp="1"/>
          </p:cNvSpPr>
          <p:nvPr>
            <p:ph type="ctrTitle"/>
          </p:nvPr>
        </p:nvSpPr>
        <p:spPr>
          <a:xfrm>
            <a:off x="375137" y="730838"/>
            <a:ext cx="6504300" cy="97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28" name="Google Shape;1228;p174"/>
          <p:cNvSpPr txBox="1">
            <a:spLocks noGrp="1"/>
          </p:cNvSpPr>
          <p:nvPr>
            <p:ph type="subTitle" idx="1"/>
          </p:nvPr>
        </p:nvSpPr>
        <p:spPr>
          <a:xfrm>
            <a:off x="383216" y="1647520"/>
            <a:ext cx="4836600" cy="35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12700" marR="0" lvl="0" indent="-1270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1700"/>
              <a:buFont typeface="Arial"/>
              <a:buNone/>
              <a:defRPr sz="17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2900" marR="0" lvl="1" indent="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A9ABD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685800" marR="0" lvl="2" indent="0" algn="ctr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A9ABD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028700" marR="0" lvl="3" indent="0" algn="ctr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None/>
              <a:defRPr sz="1100" b="1" i="0" u="none" strike="noStrike" cap="none">
                <a:solidFill>
                  <a:srgbClr val="8A9ABD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371600" marR="0" lvl="4" indent="0" algn="ctr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8A9ABD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714500" marR="0" lvl="5" indent="0" algn="ctr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A9ABD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8A9ABD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057400" marR="0" lvl="6" indent="0" algn="ctr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8A9ABD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8A9ABD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400300" marR="0" lvl="7" indent="0" algn="ctr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8A9ABD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8A9ABD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743200" marR="0" lvl="8" indent="0" algn="ctr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8A9ABD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8A9ABD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29" name="Google Shape;1229;p174"/>
          <p:cNvSpPr txBox="1">
            <a:spLocks noGrp="1"/>
          </p:cNvSpPr>
          <p:nvPr>
            <p:ph type="body" idx="2"/>
          </p:nvPr>
        </p:nvSpPr>
        <p:spPr>
          <a:xfrm>
            <a:off x="397120" y="2448703"/>
            <a:ext cx="4836600" cy="18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30" name="Google Shape;1230;p174"/>
          <p:cNvSpPr txBox="1">
            <a:spLocks noGrp="1"/>
          </p:cNvSpPr>
          <p:nvPr>
            <p:ph type="body" idx="3"/>
          </p:nvPr>
        </p:nvSpPr>
        <p:spPr>
          <a:xfrm>
            <a:off x="397120" y="2638951"/>
            <a:ext cx="4836600" cy="21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None/>
              <a:defRPr sz="11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5000"/>
              </a:lnSpc>
              <a:spcBef>
                <a:spcPts val="200"/>
              </a:spcBef>
              <a:spcAft>
                <a:spcPts val="0"/>
              </a:spcAft>
              <a:buClr>
                <a:srgbClr val="BFBFBF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700"/>
              <a:buFont typeface="Arial"/>
              <a:buChar char="•"/>
              <a:defRPr sz="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  <a:defRPr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1231" name="Google Shape;1231;p174" descr="pasted-image.pd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93148" y="385706"/>
            <a:ext cx="569183" cy="3989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32" name="Google Shape;1232;p17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178423" y="4024651"/>
            <a:ext cx="1232822" cy="1057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 - Basic 2 Column">
  <p:cSld name="E - Basic 2 Column">
    <p:spTree>
      <p:nvGrpSpPr>
        <p:cNvPr id="1" name="Shape 1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4" name="Google Shape;1234;p175"/>
          <p:cNvSpPr txBox="1">
            <a:spLocks noGrp="1"/>
          </p:cNvSpPr>
          <p:nvPr>
            <p:ph type="title"/>
          </p:nvPr>
        </p:nvSpPr>
        <p:spPr>
          <a:xfrm>
            <a:off x="371572" y="104777"/>
            <a:ext cx="8286600" cy="74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0" marR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35" name="Google Shape;1235;p175"/>
          <p:cNvSpPr txBox="1">
            <a:spLocks noGrp="1"/>
          </p:cNvSpPr>
          <p:nvPr>
            <p:ph type="body" idx="1"/>
          </p:nvPr>
        </p:nvSpPr>
        <p:spPr>
          <a:xfrm>
            <a:off x="383931" y="1212217"/>
            <a:ext cx="3978600" cy="31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36" name="Google Shape;1236;p175"/>
          <p:cNvSpPr txBox="1">
            <a:spLocks noGrp="1"/>
          </p:cNvSpPr>
          <p:nvPr>
            <p:ph type="body" idx="2"/>
          </p:nvPr>
        </p:nvSpPr>
        <p:spPr>
          <a:xfrm>
            <a:off x="4672372" y="1212217"/>
            <a:ext cx="3978600" cy="31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37" name="Google Shape;1237;p175"/>
          <p:cNvSpPr txBox="1">
            <a:spLocks noGrp="1"/>
          </p:cNvSpPr>
          <p:nvPr>
            <p:ph type="body" idx="3"/>
          </p:nvPr>
        </p:nvSpPr>
        <p:spPr>
          <a:xfrm>
            <a:off x="377134" y="726720"/>
            <a:ext cx="8286600" cy="23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Font typeface="Arial"/>
              <a:buNone/>
              <a:defRPr sz="1700" b="0" i="0" u="none" strike="noStrike" cap="none"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 - Basic 3 Column">
  <p:cSld name="F - Basic 3 Column">
    <p:spTree>
      <p:nvGrpSpPr>
        <p:cNvPr id="1" name="Shape 1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" name="Google Shape;1239;p176"/>
          <p:cNvSpPr txBox="1">
            <a:spLocks noGrp="1"/>
          </p:cNvSpPr>
          <p:nvPr>
            <p:ph type="title"/>
          </p:nvPr>
        </p:nvSpPr>
        <p:spPr>
          <a:xfrm>
            <a:off x="371572" y="104777"/>
            <a:ext cx="8286600" cy="74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0" marR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40" name="Google Shape;1240;p176"/>
          <p:cNvSpPr txBox="1">
            <a:spLocks noGrp="1"/>
          </p:cNvSpPr>
          <p:nvPr>
            <p:ph type="body" idx="1"/>
          </p:nvPr>
        </p:nvSpPr>
        <p:spPr>
          <a:xfrm>
            <a:off x="383931" y="1212217"/>
            <a:ext cx="2572500" cy="316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41" name="Google Shape;1241;p176"/>
          <p:cNvSpPr txBox="1">
            <a:spLocks noGrp="1"/>
          </p:cNvSpPr>
          <p:nvPr>
            <p:ph type="body" idx="2"/>
          </p:nvPr>
        </p:nvSpPr>
        <p:spPr>
          <a:xfrm>
            <a:off x="3219570" y="1212005"/>
            <a:ext cx="2572500" cy="316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42" name="Google Shape;1242;p176"/>
          <p:cNvSpPr txBox="1">
            <a:spLocks noGrp="1"/>
          </p:cNvSpPr>
          <p:nvPr>
            <p:ph type="body" idx="3"/>
          </p:nvPr>
        </p:nvSpPr>
        <p:spPr>
          <a:xfrm>
            <a:off x="6074713" y="1211788"/>
            <a:ext cx="2572500" cy="316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43" name="Google Shape;1243;p176"/>
          <p:cNvSpPr txBox="1">
            <a:spLocks noGrp="1"/>
          </p:cNvSpPr>
          <p:nvPr>
            <p:ph type="body" idx="4"/>
          </p:nvPr>
        </p:nvSpPr>
        <p:spPr>
          <a:xfrm>
            <a:off x="377134" y="726720"/>
            <a:ext cx="8286600" cy="23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Font typeface="Arial"/>
              <a:buNone/>
              <a:defRPr sz="1700" b="0" i="0" u="none" strike="noStrike" cap="none"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 - Basic Footer - Mountain Left">
  <p:cSld name="G - Basic Footer - Mountain Left">
    <p:spTree>
      <p:nvGrpSpPr>
        <p:cNvPr id="1" name="Shape 1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5" name="Google Shape;1245;p177"/>
          <p:cNvPicPr preferRelativeResize="0"/>
          <p:nvPr/>
        </p:nvPicPr>
        <p:blipFill rotWithShape="1">
          <a:blip r:embed="rId2">
            <a:alphaModFix/>
          </a:blip>
          <a:srcRect l="9"/>
          <a:stretch/>
        </p:blipFill>
        <p:spPr>
          <a:xfrm>
            <a:off x="-10446" y="-10556"/>
            <a:ext cx="9179026" cy="5163955"/>
          </a:xfrm>
          <a:prstGeom prst="rect">
            <a:avLst/>
          </a:prstGeom>
          <a:noFill/>
          <a:ln>
            <a:noFill/>
          </a:ln>
        </p:spPr>
      </p:pic>
      <p:sp>
        <p:nvSpPr>
          <p:cNvPr id="1246" name="Google Shape;1246;p177"/>
          <p:cNvSpPr txBox="1">
            <a:spLocks noGrp="1"/>
          </p:cNvSpPr>
          <p:nvPr>
            <p:ph type="title"/>
          </p:nvPr>
        </p:nvSpPr>
        <p:spPr>
          <a:xfrm>
            <a:off x="371572" y="104777"/>
            <a:ext cx="8286600" cy="74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0" marR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47" name="Google Shape;1247;p177"/>
          <p:cNvSpPr txBox="1">
            <a:spLocks noGrp="1"/>
          </p:cNvSpPr>
          <p:nvPr>
            <p:ph type="body" idx="1"/>
          </p:nvPr>
        </p:nvSpPr>
        <p:spPr>
          <a:xfrm>
            <a:off x="381120" y="1212217"/>
            <a:ext cx="8286600" cy="31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48" name="Google Shape;1248;p177"/>
          <p:cNvSpPr txBox="1">
            <a:spLocks noGrp="1"/>
          </p:cNvSpPr>
          <p:nvPr>
            <p:ph type="body" idx="2"/>
          </p:nvPr>
        </p:nvSpPr>
        <p:spPr>
          <a:xfrm>
            <a:off x="377134" y="726720"/>
            <a:ext cx="8286600" cy="23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Font typeface="Arial"/>
              <a:buNone/>
              <a:defRPr sz="1700" b="0" i="0" u="none" strike="noStrike" cap="none"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1249" name="Google Shape;1249;p177" descr="pasted-image.pd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75084" y="424094"/>
            <a:ext cx="475848" cy="3335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H - Low Forest">
  <p:cSld name="H - Low Forest">
    <p:spTree>
      <p:nvGrpSpPr>
        <p:cNvPr id="1" name="Shape 1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1" name="Google Shape;1251;p178"/>
          <p:cNvPicPr preferRelativeResize="0"/>
          <p:nvPr/>
        </p:nvPicPr>
        <p:blipFill rotWithShape="1">
          <a:blip r:embed="rId2">
            <a:alphaModFix/>
          </a:blip>
          <a:srcRect l="9"/>
          <a:stretch/>
        </p:blipFill>
        <p:spPr>
          <a:xfrm>
            <a:off x="-10446" y="-10556"/>
            <a:ext cx="9179026" cy="5163955"/>
          </a:xfrm>
          <a:prstGeom prst="rect">
            <a:avLst/>
          </a:prstGeom>
          <a:noFill/>
          <a:ln>
            <a:noFill/>
          </a:ln>
        </p:spPr>
      </p:pic>
      <p:sp>
        <p:nvSpPr>
          <p:cNvPr id="1252" name="Google Shape;1252;p178"/>
          <p:cNvSpPr/>
          <p:nvPr/>
        </p:nvSpPr>
        <p:spPr>
          <a:xfrm>
            <a:off x="3558255" y="3505997"/>
            <a:ext cx="778800" cy="7032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42655" y="0"/>
                </a:moveTo>
                <a:lnTo>
                  <a:pt x="45827" y="11477"/>
                </a:lnTo>
                <a:lnTo>
                  <a:pt x="36450" y="14677"/>
                </a:lnTo>
                <a:lnTo>
                  <a:pt x="47277" y="36133"/>
                </a:lnTo>
                <a:lnTo>
                  <a:pt x="0" y="120000"/>
                </a:lnTo>
                <a:lnTo>
                  <a:pt x="48616" y="101322"/>
                </a:lnTo>
                <a:lnTo>
                  <a:pt x="80477" y="70094"/>
                </a:lnTo>
                <a:lnTo>
                  <a:pt x="48938" y="44916"/>
                </a:lnTo>
                <a:lnTo>
                  <a:pt x="50205" y="39727"/>
                </a:lnTo>
                <a:lnTo>
                  <a:pt x="75255" y="45050"/>
                </a:lnTo>
                <a:lnTo>
                  <a:pt x="82161" y="42488"/>
                </a:lnTo>
                <a:lnTo>
                  <a:pt x="95333" y="56794"/>
                </a:lnTo>
                <a:lnTo>
                  <a:pt x="120000" y="34027"/>
                </a:lnTo>
                <a:lnTo>
                  <a:pt x="72666" y="17111"/>
                </a:lnTo>
                <a:lnTo>
                  <a:pt x="42655" y="0"/>
                </a:lnTo>
                <a:close/>
              </a:path>
            </a:pathLst>
          </a:custGeom>
          <a:solidFill>
            <a:srgbClr val="FFFFFF">
              <a:alpha val="12549"/>
            </a:srgbClr>
          </a:solidFill>
          <a:ln>
            <a:noFill/>
          </a:ln>
        </p:spPr>
        <p:txBody>
          <a:bodyPr spcFirstLastPara="1" wrap="square" lIns="34275" tIns="34275" rIns="342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"/>
              <a:buFont typeface="Arial"/>
              <a:buNone/>
            </a:pP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53" name="Google Shape;1253;p178"/>
          <p:cNvSpPr txBox="1">
            <a:spLocks noGrp="1"/>
          </p:cNvSpPr>
          <p:nvPr>
            <p:ph type="title"/>
          </p:nvPr>
        </p:nvSpPr>
        <p:spPr>
          <a:xfrm>
            <a:off x="371572" y="104777"/>
            <a:ext cx="8286600" cy="74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0" marR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54" name="Google Shape;1254;p178"/>
          <p:cNvSpPr txBox="1">
            <a:spLocks noGrp="1"/>
          </p:cNvSpPr>
          <p:nvPr>
            <p:ph type="body" idx="1"/>
          </p:nvPr>
        </p:nvSpPr>
        <p:spPr>
          <a:xfrm>
            <a:off x="383931" y="1212219"/>
            <a:ext cx="8286600" cy="257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55" name="Google Shape;1255;p178"/>
          <p:cNvSpPr txBox="1">
            <a:spLocks noGrp="1"/>
          </p:cNvSpPr>
          <p:nvPr>
            <p:ph type="body" idx="2"/>
          </p:nvPr>
        </p:nvSpPr>
        <p:spPr>
          <a:xfrm>
            <a:off x="377131" y="726108"/>
            <a:ext cx="8286600" cy="23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Font typeface="Arial"/>
              <a:buNone/>
              <a:defRPr sz="1700" b="0" i="0" u="none" strike="noStrike" cap="none"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1256" name="Google Shape;1256;p178" descr="pasted-image.pd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75084" y="424094"/>
            <a:ext cx="475848" cy="3335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A - Title Slide A">
  <p:cSld name="A - Title Slide A">
    <p:bg>
      <p:bgPr>
        <a:solidFill>
          <a:srgbClr val="178BD1"/>
        </a:solidFill>
        <a:effectLst/>
      </p:bgPr>
    </p:bg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Google Shape;90;p15"/>
          <p:cNvPicPr preferRelativeResize="0"/>
          <p:nvPr/>
        </p:nvPicPr>
        <p:blipFill rotWithShape="1">
          <a:blip r:embed="rId2">
            <a:alphaModFix/>
          </a:blip>
          <a:srcRect l="9"/>
          <a:stretch/>
        </p:blipFill>
        <p:spPr>
          <a:xfrm>
            <a:off x="-10446" y="-10556"/>
            <a:ext cx="9179026" cy="5163955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p15"/>
          <p:cNvSpPr txBox="1">
            <a:spLocks noGrp="1"/>
          </p:cNvSpPr>
          <p:nvPr>
            <p:ph type="body" idx="1"/>
          </p:nvPr>
        </p:nvSpPr>
        <p:spPr>
          <a:xfrm>
            <a:off x="1507476" y="3356368"/>
            <a:ext cx="5773500" cy="18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2" name="Google Shape;92;p15"/>
          <p:cNvSpPr txBox="1">
            <a:spLocks noGrp="1"/>
          </p:cNvSpPr>
          <p:nvPr>
            <p:ph type="ctrTitle"/>
          </p:nvPr>
        </p:nvSpPr>
        <p:spPr>
          <a:xfrm>
            <a:off x="1507476" y="1929876"/>
            <a:ext cx="3889200" cy="97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3" name="Google Shape;93;p15"/>
          <p:cNvSpPr txBox="1">
            <a:spLocks noGrp="1"/>
          </p:cNvSpPr>
          <p:nvPr>
            <p:ph type="subTitle" idx="2"/>
          </p:nvPr>
        </p:nvSpPr>
        <p:spPr>
          <a:xfrm>
            <a:off x="1507476" y="2916800"/>
            <a:ext cx="5773500" cy="35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12700" marR="0" lvl="0" indent="-1270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2900" marR="0" lvl="1" indent="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A9ABD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685800" marR="0" lvl="2" indent="0" algn="ctr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A9ABD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028700" marR="0" lvl="3" indent="0" algn="ctr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None/>
              <a:defRPr sz="1100" b="1" i="0" u="none" strike="noStrike" cap="none">
                <a:solidFill>
                  <a:srgbClr val="8A9ABD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371600" marR="0" lvl="4" indent="0" algn="ctr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8A9ABD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714500" marR="0" lvl="5" indent="0" algn="ctr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A9ABD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8A9ABD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057400" marR="0" lvl="6" indent="0" algn="ctr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8A9ABD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8A9ABD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400300" marR="0" lvl="7" indent="0" algn="ctr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8A9ABD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8A9ABD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743200" marR="0" lvl="8" indent="0" algn="ctr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8A9ABD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8A9ABD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4" name="Google Shape;94;p15"/>
          <p:cNvSpPr txBox="1">
            <a:spLocks noGrp="1"/>
          </p:cNvSpPr>
          <p:nvPr>
            <p:ph type="body" idx="3"/>
          </p:nvPr>
        </p:nvSpPr>
        <p:spPr>
          <a:xfrm>
            <a:off x="1507476" y="3555035"/>
            <a:ext cx="5773500" cy="21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None/>
              <a:defRPr sz="11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5000"/>
              </a:lnSpc>
              <a:spcBef>
                <a:spcPts val="200"/>
              </a:spcBef>
              <a:spcAft>
                <a:spcPts val="0"/>
              </a:spcAft>
              <a:buClr>
                <a:srgbClr val="BFBFBF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700"/>
              <a:buFont typeface="Arial"/>
              <a:buChar char="•"/>
              <a:defRPr sz="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  <a:defRPr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95" name="Google Shape;95;p1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253227" y="3467458"/>
            <a:ext cx="1862088" cy="1596865"/>
          </a:xfrm>
          <a:prstGeom prst="rect">
            <a:avLst/>
          </a:prstGeom>
          <a:noFill/>
          <a:ln>
            <a:noFill/>
          </a:ln>
        </p:spPr>
      </p:pic>
      <p:pic>
        <p:nvPicPr>
          <p:cNvPr id="96" name="Google Shape;96;p15" descr="pasted-image.pdf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532596" y="1840033"/>
            <a:ext cx="470399" cy="32973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H - Low Forest - Mountain Right">
  <p:cSld name="H - Low Forest - Mountain Right">
    <p:spTree>
      <p:nvGrpSpPr>
        <p:cNvPr id="1" name="Shape 1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8" name="Google Shape;1258;p179"/>
          <p:cNvPicPr preferRelativeResize="0"/>
          <p:nvPr/>
        </p:nvPicPr>
        <p:blipFill rotWithShape="1">
          <a:blip r:embed="rId2">
            <a:alphaModFix/>
          </a:blip>
          <a:srcRect l="9"/>
          <a:stretch/>
        </p:blipFill>
        <p:spPr>
          <a:xfrm>
            <a:off x="-10446" y="-10556"/>
            <a:ext cx="9179026" cy="5163955"/>
          </a:xfrm>
          <a:prstGeom prst="rect">
            <a:avLst/>
          </a:prstGeom>
          <a:noFill/>
          <a:ln>
            <a:noFill/>
          </a:ln>
        </p:spPr>
      </p:pic>
      <p:sp>
        <p:nvSpPr>
          <p:cNvPr id="1259" name="Google Shape;1259;p179"/>
          <p:cNvSpPr txBox="1">
            <a:spLocks noGrp="1"/>
          </p:cNvSpPr>
          <p:nvPr>
            <p:ph type="title"/>
          </p:nvPr>
        </p:nvSpPr>
        <p:spPr>
          <a:xfrm>
            <a:off x="371572" y="104777"/>
            <a:ext cx="8286600" cy="74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0" marR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60" name="Google Shape;1260;p179"/>
          <p:cNvSpPr txBox="1">
            <a:spLocks noGrp="1"/>
          </p:cNvSpPr>
          <p:nvPr>
            <p:ph type="body" idx="1"/>
          </p:nvPr>
        </p:nvSpPr>
        <p:spPr>
          <a:xfrm>
            <a:off x="381118" y="1212218"/>
            <a:ext cx="7795200" cy="241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61" name="Google Shape;1261;p179"/>
          <p:cNvSpPr txBox="1">
            <a:spLocks noGrp="1"/>
          </p:cNvSpPr>
          <p:nvPr>
            <p:ph type="body" idx="2"/>
          </p:nvPr>
        </p:nvSpPr>
        <p:spPr>
          <a:xfrm>
            <a:off x="377131" y="726108"/>
            <a:ext cx="8286600" cy="23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Font typeface="Arial"/>
              <a:buNone/>
              <a:defRPr sz="1700" b="0" i="0" u="none" strike="noStrike" cap="none"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1262" name="Google Shape;1262;p179" descr="pasted-image.pd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75084" y="424094"/>
            <a:ext cx="475848" cy="3335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 - Medium Forest - Mountain Left">
  <p:cSld name="I - Medium Forest - Mountain Left">
    <p:spTree>
      <p:nvGrpSpPr>
        <p:cNvPr id="1" name="Shape 1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4" name="Google Shape;1264;p180"/>
          <p:cNvPicPr preferRelativeResize="0"/>
          <p:nvPr/>
        </p:nvPicPr>
        <p:blipFill rotWithShape="1">
          <a:blip r:embed="rId2">
            <a:alphaModFix/>
          </a:blip>
          <a:srcRect l="9"/>
          <a:stretch/>
        </p:blipFill>
        <p:spPr>
          <a:xfrm>
            <a:off x="-10446" y="-10556"/>
            <a:ext cx="9179026" cy="5163955"/>
          </a:xfrm>
          <a:prstGeom prst="rect">
            <a:avLst/>
          </a:prstGeom>
          <a:noFill/>
          <a:ln>
            <a:noFill/>
          </a:ln>
        </p:spPr>
      </p:pic>
      <p:sp>
        <p:nvSpPr>
          <p:cNvPr id="1265" name="Google Shape;1265;p180"/>
          <p:cNvSpPr txBox="1">
            <a:spLocks noGrp="1"/>
          </p:cNvSpPr>
          <p:nvPr>
            <p:ph type="title"/>
          </p:nvPr>
        </p:nvSpPr>
        <p:spPr>
          <a:xfrm>
            <a:off x="371572" y="104777"/>
            <a:ext cx="8286600" cy="74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0" marR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66" name="Google Shape;1266;p180"/>
          <p:cNvSpPr txBox="1">
            <a:spLocks noGrp="1"/>
          </p:cNvSpPr>
          <p:nvPr>
            <p:ph type="body" idx="1"/>
          </p:nvPr>
        </p:nvSpPr>
        <p:spPr>
          <a:xfrm>
            <a:off x="381120" y="1212219"/>
            <a:ext cx="8286600" cy="167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67" name="Google Shape;1267;p180"/>
          <p:cNvSpPr txBox="1">
            <a:spLocks noGrp="1"/>
          </p:cNvSpPr>
          <p:nvPr>
            <p:ph type="body" idx="2"/>
          </p:nvPr>
        </p:nvSpPr>
        <p:spPr>
          <a:xfrm>
            <a:off x="377131" y="726108"/>
            <a:ext cx="8286600" cy="23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Font typeface="Arial"/>
              <a:buNone/>
              <a:defRPr sz="1700" b="0" i="0" u="none" strike="noStrike" cap="none"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1268" name="Google Shape;1268;p180" descr="pasted-image.pd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75084" y="424094"/>
            <a:ext cx="475848" cy="3335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I - Medium Forest">
  <p:cSld name="I - Medium Forest">
    <p:spTree>
      <p:nvGrpSpPr>
        <p:cNvPr id="1" name="Shape 1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0" name="Google Shape;1270;p18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5589" y="-2231"/>
            <a:ext cx="9158981" cy="5157413"/>
          </a:xfrm>
          <a:prstGeom prst="rect">
            <a:avLst/>
          </a:prstGeom>
          <a:noFill/>
          <a:ln>
            <a:noFill/>
          </a:ln>
        </p:spPr>
      </p:pic>
      <p:sp>
        <p:nvSpPr>
          <p:cNvPr id="1271" name="Google Shape;1271;p181"/>
          <p:cNvSpPr txBox="1">
            <a:spLocks noGrp="1"/>
          </p:cNvSpPr>
          <p:nvPr>
            <p:ph type="body" idx="1"/>
          </p:nvPr>
        </p:nvSpPr>
        <p:spPr>
          <a:xfrm>
            <a:off x="383931" y="1212216"/>
            <a:ext cx="8286600" cy="171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72" name="Google Shape;1272;p181"/>
          <p:cNvSpPr txBox="1">
            <a:spLocks noGrp="1"/>
          </p:cNvSpPr>
          <p:nvPr>
            <p:ph type="body" idx="2"/>
          </p:nvPr>
        </p:nvSpPr>
        <p:spPr>
          <a:xfrm>
            <a:off x="377131" y="726108"/>
            <a:ext cx="8287200" cy="23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Font typeface="Arial"/>
              <a:buNone/>
              <a:defRPr sz="1700" b="0" i="0" u="none" strike="noStrike" cap="none"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73" name="Google Shape;1273;p181"/>
          <p:cNvSpPr txBox="1">
            <a:spLocks noGrp="1"/>
          </p:cNvSpPr>
          <p:nvPr>
            <p:ph type="title"/>
          </p:nvPr>
        </p:nvSpPr>
        <p:spPr>
          <a:xfrm>
            <a:off x="371572" y="104777"/>
            <a:ext cx="8286600" cy="74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0" marR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1274" name="Google Shape;1274;p181" descr="pasted-image.pd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75084" y="424094"/>
            <a:ext cx="475848" cy="3335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L - High Forest ">
  <p:cSld name="L - High Forest ">
    <p:spTree>
      <p:nvGrpSpPr>
        <p:cNvPr id="1" name="Shape 1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6" name="Google Shape;1276;p182"/>
          <p:cNvPicPr preferRelativeResize="0"/>
          <p:nvPr/>
        </p:nvPicPr>
        <p:blipFill rotWithShape="1">
          <a:blip r:embed="rId2">
            <a:alphaModFix/>
          </a:blip>
          <a:srcRect l="9"/>
          <a:stretch/>
        </p:blipFill>
        <p:spPr>
          <a:xfrm>
            <a:off x="-10446" y="-10556"/>
            <a:ext cx="9179026" cy="5163955"/>
          </a:xfrm>
          <a:prstGeom prst="rect">
            <a:avLst/>
          </a:prstGeom>
          <a:noFill/>
          <a:ln>
            <a:noFill/>
          </a:ln>
        </p:spPr>
      </p:pic>
      <p:sp>
        <p:nvSpPr>
          <p:cNvPr id="1277" name="Google Shape;1277;p182"/>
          <p:cNvSpPr txBox="1">
            <a:spLocks noGrp="1"/>
          </p:cNvSpPr>
          <p:nvPr>
            <p:ph type="body" idx="1"/>
          </p:nvPr>
        </p:nvSpPr>
        <p:spPr>
          <a:xfrm>
            <a:off x="378308" y="2105321"/>
            <a:ext cx="8286600" cy="171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78" name="Google Shape;1278;p182"/>
          <p:cNvSpPr txBox="1">
            <a:spLocks noGrp="1"/>
          </p:cNvSpPr>
          <p:nvPr>
            <p:ph type="body" idx="2"/>
          </p:nvPr>
        </p:nvSpPr>
        <p:spPr>
          <a:xfrm>
            <a:off x="377131" y="726108"/>
            <a:ext cx="8287200" cy="23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Font typeface="Arial"/>
              <a:buNone/>
              <a:defRPr sz="1700" b="0" i="0" u="none" strike="noStrike" cap="none"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79" name="Google Shape;1279;p182"/>
          <p:cNvSpPr txBox="1">
            <a:spLocks noGrp="1"/>
          </p:cNvSpPr>
          <p:nvPr>
            <p:ph type="title"/>
          </p:nvPr>
        </p:nvSpPr>
        <p:spPr>
          <a:xfrm>
            <a:off x="371572" y="104777"/>
            <a:ext cx="8286600" cy="74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0" marR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1280" name="Google Shape;1280;p182" descr="pasted-image.pd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75084" y="424094"/>
            <a:ext cx="475848" cy="3335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N - Medium Plains">
  <p:cSld name="N - Medium Plains">
    <p:spTree>
      <p:nvGrpSpPr>
        <p:cNvPr id="1" name="Shape 1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2" name="Google Shape;1282;p183"/>
          <p:cNvPicPr preferRelativeResize="0"/>
          <p:nvPr/>
        </p:nvPicPr>
        <p:blipFill rotWithShape="1">
          <a:blip r:embed="rId2">
            <a:alphaModFix/>
          </a:blip>
          <a:srcRect l="9"/>
          <a:stretch/>
        </p:blipFill>
        <p:spPr>
          <a:xfrm>
            <a:off x="-10446" y="-10556"/>
            <a:ext cx="9179026" cy="5163955"/>
          </a:xfrm>
          <a:prstGeom prst="rect">
            <a:avLst/>
          </a:prstGeom>
          <a:noFill/>
          <a:ln>
            <a:noFill/>
          </a:ln>
        </p:spPr>
      </p:pic>
      <p:sp>
        <p:nvSpPr>
          <p:cNvPr id="1283" name="Google Shape;1283;p183"/>
          <p:cNvSpPr txBox="1">
            <a:spLocks noGrp="1"/>
          </p:cNvSpPr>
          <p:nvPr>
            <p:ph type="body" idx="1"/>
          </p:nvPr>
        </p:nvSpPr>
        <p:spPr>
          <a:xfrm>
            <a:off x="379660" y="1212216"/>
            <a:ext cx="8286600" cy="171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84" name="Google Shape;1284;p183"/>
          <p:cNvSpPr txBox="1">
            <a:spLocks noGrp="1"/>
          </p:cNvSpPr>
          <p:nvPr>
            <p:ph type="body" idx="2"/>
          </p:nvPr>
        </p:nvSpPr>
        <p:spPr>
          <a:xfrm>
            <a:off x="375673" y="725167"/>
            <a:ext cx="8287200" cy="23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Font typeface="Arial"/>
              <a:buNone/>
              <a:defRPr sz="1700" b="0" i="0" u="none" strike="noStrike" cap="none"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85" name="Google Shape;1285;p183"/>
          <p:cNvSpPr txBox="1">
            <a:spLocks noGrp="1"/>
          </p:cNvSpPr>
          <p:nvPr>
            <p:ph type="title"/>
          </p:nvPr>
        </p:nvSpPr>
        <p:spPr>
          <a:xfrm>
            <a:off x="371572" y="104777"/>
            <a:ext cx="8286600" cy="74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0" marR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1286" name="Google Shape;1286;p183" descr="pasted-image.pd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75084" y="424094"/>
            <a:ext cx="475848" cy="333554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7" name="Google Shape;1287;p183" descr="3-Trees-2.png"/>
          <p:cNvPicPr preferRelativeResize="0"/>
          <p:nvPr/>
        </p:nvPicPr>
        <p:blipFill rotWithShape="1">
          <a:blip r:embed="rId4">
            <a:alphaModFix/>
          </a:blip>
          <a:srcRect t="1399" r="41304" b="1390"/>
          <a:stretch/>
        </p:blipFill>
        <p:spPr>
          <a:xfrm>
            <a:off x="8779260" y="3300770"/>
            <a:ext cx="396614" cy="107862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8" name="Google Shape;1288;p183" descr="Golden-Tree.png"/>
          <p:cNvPicPr preferRelativeResize="0"/>
          <p:nvPr/>
        </p:nvPicPr>
        <p:blipFill rotWithShape="1">
          <a:blip r:embed="rId5">
            <a:alphaModFix/>
          </a:blip>
          <a:srcRect l="31379" t="1181" b="1171"/>
          <a:stretch/>
        </p:blipFill>
        <p:spPr>
          <a:xfrm>
            <a:off x="-9891" y="3300770"/>
            <a:ext cx="284272" cy="67049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9" name="Google Shape;1289;p183" descr="Drk Green Tree.pn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83222" y="3419274"/>
            <a:ext cx="243981" cy="43620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M - Low Plains">
  <p:cSld name="N - Medium Plains_1">
    <p:spTree>
      <p:nvGrpSpPr>
        <p:cNvPr id="1" name="Shape 1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1" name="Google Shape;1291;p184"/>
          <p:cNvPicPr preferRelativeResize="0"/>
          <p:nvPr/>
        </p:nvPicPr>
        <p:blipFill rotWithShape="1">
          <a:blip r:embed="rId2">
            <a:alphaModFix/>
          </a:blip>
          <a:srcRect l="9"/>
          <a:stretch/>
        </p:blipFill>
        <p:spPr>
          <a:xfrm>
            <a:off x="-10446" y="-10556"/>
            <a:ext cx="9179026" cy="51639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92" name="Google Shape;1292;p184" descr="3-Trees-2.png"/>
          <p:cNvPicPr preferRelativeResize="0"/>
          <p:nvPr/>
        </p:nvPicPr>
        <p:blipFill rotWithShape="1">
          <a:blip r:embed="rId3">
            <a:alphaModFix/>
          </a:blip>
          <a:srcRect t="1399" r="41304" b="1390"/>
          <a:stretch/>
        </p:blipFill>
        <p:spPr>
          <a:xfrm>
            <a:off x="8771603" y="3922591"/>
            <a:ext cx="398207" cy="108677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93" name="Google Shape;1293;p184" descr="Golden-Tree.png"/>
          <p:cNvPicPr preferRelativeResize="0"/>
          <p:nvPr/>
        </p:nvPicPr>
        <p:blipFill rotWithShape="1">
          <a:blip r:embed="rId4">
            <a:alphaModFix/>
          </a:blip>
          <a:srcRect l="31379" t="1181" b="1171"/>
          <a:stretch/>
        </p:blipFill>
        <p:spPr>
          <a:xfrm>
            <a:off x="-9891" y="4060161"/>
            <a:ext cx="285964" cy="672214"/>
          </a:xfrm>
          <a:prstGeom prst="rect">
            <a:avLst/>
          </a:prstGeom>
          <a:noFill/>
          <a:ln>
            <a:noFill/>
          </a:ln>
        </p:spPr>
      </p:pic>
      <p:sp>
        <p:nvSpPr>
          <p:cNvPr id="1294" name="Google Shape;1294;p184"/>
          <p:cNvSpPr txBox="1">
            <a:spLocks noGrp="1"/>
          </p:cNvSpPr>
          <p:nvPr>
            <p:ph type="body" idx="1"/>
          </p:nvPr>
        </p:nvSpPr>
        <p:spPr>
          <a:xfrm>
            <a:off x="379660" y="1212216"/>
            <a:ext cx="8286600" cy="171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95" name="Google Shape;1295;p184"/>
          <p:cNvSpPr txBox="1">
            <a:spLocks noGrp="1"/>
          </p:cNvSpPr>
          <p:nvPr>
            <p:ph type="body" idx="2"/>
          </p:nvPr>
        </p:nvSpPr>
        <p:spPr>
          <a:xfrm>
            <a:off x="375673" y="725167"/>
            <a:ext cx="8287200" cy="23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Font typeface="Arial"/>
              <a:buNone/>
              <a:defRPr sz="1700" b="0" i="0" u="none" strike="noStrike" cap="none"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96" name="Google Shape;1296;p184"/>
          <p:cNvSpPr txBox="1">
            <a:spLocks noGrp="1"/>
          </p:cNvSpPr>
          <p:nvPr>
            <p:ph type="title"/>
          </p:nvPr>
        </p:nvSpPr>
        <p:spPr>
          <a:xfrm>
            <a:off x="371572" y="104777"/>
            <a:ext cx="8286600" cy="74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0" marR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1297" name="Google Shape;1297;p184" descr="pasted-image.pdf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275084" y="424094"/>
            <a:ext cx="475848" cy="3335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M - Footer Low Plains ">
  <p:cSld name="N - Medium Plains_1_1">
    <p:spTree>
      <p:nvGrpSpPr>
        <p:cNvPr id="1" name="Shape 1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9" name="Google Shape;1299;p185"/>
          <p:cNvPicPr preferRelativeResize="0"/>
          <p:nvPr/>
        </p:nvPicPr>
        <p:blipFill rotWithShape="1">
          <a:blip r:embed="rId2">
            <a:alphaModFix/>
          </a:blip>
          <a:srcRect l="9" t="-6664" b="7644"/>
          <a:stretch/>
        </p:blipFill>
        <p:spPr>
          <a:xfrm>
            <a:off x="-10446" y="43116"/>
            <a:ext cx="9177859" cy="5113573"/>
          </a:xfrm>
          <a:prstGeom prst="rect">
            <a:avLst/>
          </a:prstGeom>
          <a:noFill/>
          <a:ln>
            <a:noFill/>
          </a:ln>
        </p:spPr>
      </p:pic>
      <p:pic>
        <p:nvPicPr>
          <p:cNvPr id="1300" name="Google Shape;1300;p185" descr="3-Trees-2.png"/>
          <p:cNvPicPr preferRelativeResize="0"/>
          <p:nvPr/>
        </p:nvPicPr>
        <p:blipFill rotWithShape="1">
          <a:blip r:embed="rId3">
            <a:alphaModFix/>
          </a:blip>
          <a:srcRect t="1399" r="41304" b="1390"/>
          <a:stretch/>
        </p:blipFill>
        <p:spPr>
          <a:xfrm>
            <a:off x="8796783" y="4298468"/>
            <a:ext cx="373023" cy="1018052"/>
          </a:xfrm>
          <a:prstGeom prst="rect">
            <a:avLst/>
          </a:prstGeom>
          <a:noFill/>
          <a:ln>
            <a:noFill/>
          </a:ln>
        </p:spPr>
      </p:pic>
      <p:pic>
        <p:nvPicPr>
          <p:cNvPr id="1301" name="Google Shape;1301;p185" descr="Golden-Tree.png"/>
          <p:cNvPicPr preferRelativeResize="0"/>
          <p:nvPr/>
        </p:nvPicPr>
        <p:blipFill rotWithShape="1">
          <a:blip r:embed="rId4">
            <a:alphaModFix/>
          </a:blip>
          <a:srcRect l="31379" t="1181" b="1171"/>
          <a:stretch/>
        </p:blipFill>
        <p:spPr>
          <a:xfrm>
            <a:off x="-9891" y="4373198"/>
            <a:ext cx="285964" cy="672214"/>
          </a:xfrm>
          <a:prstGeom prst="rect">
            <a:avLst/>
          </a:prstGeom>
          <a:noFill/>
          <a:ln>
            <a:noFill/>
          </a:ln>
        </p:spPr>
      </p:pic>
      <p:sp>
        <p:nvSpPr>
          <p:cNvPr id="1302" name="Google Shape;1302;p185"/>
          <p:cNvSpPr txBox="1">
            <a:spLocks noGrp="1"/>
          </p:cNvSpPr>
          <p:nvPr>
            <p:ph type="body" idx="1"/>
          </p:nvPr>
        </p:nvSpPr>
        <p:spPr>
          <a:xfrm>
            <a:off x="379660" y="1212216"/>
            <a:ext cx="8286600" cy="171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03" name="Google Shape;1303;p185"/>
          <p:cNvSpPr txBox="1">
            <a:spLocks noGrp="1"/>
          </p:cNvSpPr>
          <p:nvPr>
            <p:ph type="body" idx="2"/>
          </p:nvPr>
        </p:nvSpPr>
        <p:spPr>
          <a:xfrm>
            <a:off x="375673" y="725167"/>
            <a:ext cx="8287200" cy="23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Font typeface="Arial"/>
              <a:buNone/>
              <a:defRPr sz="1700" b="0" i="0" u="none" strike="noStrike" cap="none"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04" name="Google Shape;1304;p185"/>
          <p:cNvSpPr txBox="1">
            <a:spLocks noGrp="1"/>
          </p:cNvSpPr>
          <p:nvPr>
            <p:ph type="title"/>
          </p:nvPr>
        </p:nvSpPr>
        <p:spPr>
          <a:xfrm>
            <a:off x="371572" y="104777"/>
            <a:ext cx="8286600" cy="74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0" marR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1305" name="Google Shape;1305;p185" descr="pasted-image.pdf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275084" y="424094"/>
            <a:ext cx="475848" cy="3335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P1 - Seque Slide - A">
  <p:cSld name="P1 - Seque Slide - A">
    <p:bg>
      <p:bgPr>
        <a:gradFill>
          <a:gsLst>
            <a:gs pos="0">
              <a:srgbClr val="309FFF"/>
            </a:gs>
            <a:gs pos="69000">
              <a:srgbClr val="4CC0D9"/>
            </a:gs>
            <a:gs pos="100000">
              <a:srgbClr val="68E2B3"/>
            </a:gs>
          </a:gsLst>
          <a:lin ang="5400012" scaled="0"/>
        </a:gradFill>
        <a:effectLst/>
      </p:bgPr>
    </p:bg>
    <p:spTree>
      <p:nvGrpSpPr>
        <p:cNvPr id="1" name="Shape 1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7" name="Google Shape;1307;p186"/>
          <p:cNvPicPr preferRelativeResize="0"/>
          <p:nvPr/>
        </p:nvPicPr>
        <p:blipFill rotWithShape="1">
          <a:blip r:embed="rId2">
            <a:alphaModFix/>
          </a:blip>
          <a:srcRect l="9"/>
          <a:stretch/>
        </p:blipFill>
        <p:spPr>
          <a:xfrm>
            <a:off x="-10446" y="-10556"/>
            <a:ext cx="9179026" cy="5163955"/>
          </a:xfrm>
          <a:prstGeom prst="rect">
            <a:avLst/>
          </a:prstGeom>
          <a:noFill/>
          <a:ln>
            <a:noFill/>
          </a:ln>
        </p:spPr>
      </p:pic>
      <p:sp>
        <p:nvSpPr>
          <p:cNvPr id="1308" name="Google Shape;1308;p186"/>
          <p:cNvSpPr txBox="1">
            <a:spLocks noGrp="1"/>
          </p:cNvSpPr>
          <p:nvPr>
            <p:ph type="ctrTitle"/>
          </p:nvPr>
        </p:nvSpPr>
        <p:spPr>
          <a:xfrm>
            <a:off x="374898" y="1353290"/>
            <a:ext cx="5375700" cy="8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0" marR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  <a:defRPr sz="3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09" name="Google Shape;1309;p186"/>
          <p:cNvSpPr txBox="1">
            <a:spLocks noGrp="1"/>
          </p:cNvSpPr>
          <p:nvPr>
            <p:ph type="body" idx="1"/>
          </p:nvPr>
        </p:nvSpPr>
        <p:spPr>
          <a:xfrm>
            <a:off x="386145" y="2045075"/>
            <a:ext cx="5375700" cy="69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700"/>
              <a:buFont typeface="Arial"/>
              <a:buNone/>
              <a:defRPr sz="1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1310" name="Google Shape;1310;p186" descr="pasted-image.pd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75084" y="424094"/>
            <a:ext cx="475848" cy="3335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P2 - Seque Slide - B">
  <p:cSld name="P2 - Seque Slide - B">
    <p:bg>
      <p:bgPr>
        <a:gradFill>
          <a:gsLst>
            <a:gs pos="0">
              <a:srgbClr val="309FFF"/>
            </a:gs>
            <a:gs pos="69000">
              <a:srgbClr val="4CC0D9"/>
            </a:gs>
            <a:gs pos="100000">
              <a:srgbClr val="68E2B3"/>
            </a:gs>
          </a:gsLst>
          <a:lin ang="5400012" scaled="0"/>
        </a:gradFill>
        <a:effectLst/>
      </p:bgPr>
    </p:bg>
    <p:spTree>
      <p:nvGrpSpPr>
        <p:cNvPr id="1" name="Shape 1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2" name="Google Shape;1312;p187"/>
          <p:cNvPicPr preferRelativeResize="0"/>
          <p:nvPr/>
        </p:nvPicPr>
        <p:blipFill rotWithShape="1">
          <a:blip r:embed="rId2">
            <a:alphaModFix/>
          </a:blip>
          <a:srcRect l="9"/>
          <a:stretch/>
        </p:blipFill>
        <p:spPr>
          <a:xfrm>
            <a:off x="-10446" y="-10556"/>
            <a:ext cx="9179026" cy="5163955"/>
          </a:xfrm>
          <a:prstGeom prst="rect">
            <a:avLst/>
          </a:prstGeom>
          <a:noFill/>
          <a:ln>
            <a:noFill/>
          </a:ln>
        </p:spPr>
      </p:pic>
      <p:sp>
        <p:nvSpPr>
          <p:cNvPr id="1313" name="Google Shape;1313;p187"/>
          <p:cNvSpPr txBox="1">
            <a:spLocks noGrp="1"/>
          </p:cNvSpPr>
          <p:nvPr>
            <p:ph type="ctrTitle"/>
          </p:nvPr>
        </p:nvSpPr>
        <p:spPr>
          <a:xfrm>
            <a:off x="374898" y="1353504"/>
            <a:ext cx="5375700" cy="8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0" marR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  <a:defRPr sz="3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14" name="Google Shape;1314;p187"/>
          <p:cNvSpPr txBox="1">
            <a:spLocks noGrp="1"/>
          </p:cNvSpPr>
          <p:nvPr>
            <p:ph type="body" idx="1"/>
          </p:nvPr>
        </p:nvSpPr>
        <p:spPr>
          <a:xfrm>
            <a:off x="385798" y="2045929"/>
            <a:ext cx="5375700" cy="69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700"/>
              <a:buFont typeface="Arial"/>
              <a:buNone/>
              <a:defRPr sz="1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1315" name="Google Shape;1315;p187"/>
          <p:cNvPicPr preferRelativeResize="0"/>
          <p:nvPr/>
        </p:nvPicPr>
        <p:blipFill rotWithShape="1">
          <a:blip r:embed="rId3">
            <a:alphaModFix/>
          </a:blip>
          <a:srcRect t="31469"/>
          <a:stretch/>
        </p:blipFill>
        <p:spPr>
          <a:xfrm>
            <a:off x="6356022" y="0"/>
            <a:ext cx="1810573" cy="3994673"/>
          </a:xfrm>
          <a:prstGeom prst="rect">
            <a:avLst/>
          </a:prstGeom>
          <a:noFill/>
          <a:ln>
            <a:noFill/>
          </a:ln>
        </p:spPr>
      </p:pic>
      <p:pic>
        <p:nvPicPr>
          <p:cNvPr id="1316" name="Google Shape;1316;p187" descr="pasted-image.pdf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275084" y="424094"/>
            <a:ext cx="475848" cy="3335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P3 - Seque Slide - C">
  <p:cSld name="P3 - Seque Slide - C">
    <p:bg>
      <p:bgPr>
        <a:gradFill>
          <a:gsLst>
            <a:gs pos="0">
              <a:srgbClr val="309FFF"/>
            </a:gs>
            <a:gs pos="69000">
              <a:srgbClr val="4CC0D9"/>
            </a:gs>
            <a:gs pos="100000">
              <a:srgbClr val="68E2B3"/>
            </a:gs>
          </a:gsLst>
          <a:lin ang="5400012" scaled="0"/>
        </a:gradFill>
        <a:effectLst/>
      </p:bgPr>
    </p:bg>
    <p:spTree>
      <p:nvGrpSpPr>
        <p:cNvPr id="1" name="Shape 1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8" name="Google Shape;1318;p188"/>
          <p:cNvPicPr preferRelativeResize="0"/>
          <p:nvPr/>
        </p:nvPicPr>
        <p:blipFill rotWithShape="1">
          <a:blip r:embed="rId2">
            <a:alphaModFix/>
          </a:blip>
          <a:srcRect l="9"/>
          <a:stretch/>
        </p:blipFill>
        <p:spPr>
          <a:xfrm>
            <a:off x="-10446" y="-10556"/>
            <a:ext cx="9179026" cy="5163955"/>
          </a:xfrm>
          <a:prstGeom prst="rect">
            <a:avLst/>
          </a:prstGeom>
          <a:noFill/>
          <a:ln>
            <a:noFill/>
          </a:ln>
        </p:spPr>
      </p:pic>
      <p:sp>
        <p:nvSpPr>
          <p:cNvPr id="1319" name="Google Shape;1319;p188"/>
          <p:cNvSpPr txBox="1">
            <a:spLocks noGrp="1"/>
          </p:cNvSpPr>
          <p:nvPr>
            <p:ph type="ctrTitle"/>
          </p:nvPr>
        </p:nvSpPr>
        <p:spPr>
          <a:xfrm>
            <a:off x="374902" y="1353281"/>
            <a:ext cx="5375700" cy="8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0" marR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  <a:defRPr sz="3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20" name="Google Shape;1320;p188"/>
          <p:cNvSpPr txBox="1">
            <a:spLocks noGrp="1"/>
          </p:cNvSpPr>
          <p:nvPr>
            <p:ph type="body" idx="1"/>
          </p:nvPr>
        </p:nvSpPr>
        <p:spPr>
          <a:xfrm>
            <a:off x="385802" y="2051531"/>
            <a:ext cx="5375700" cy="69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700"/>
              <a:buFont typeface="Arial"/>
              <a:buNone/>
              <a:defRPr sz="1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1321" name="Google Shape;1321;p188" descr="pasted-image.pd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75084" y="424094"/>
            <a:ext cx="475848" cy="333554"/>
          </a:xfrm>
          <a:prstGeom prst="rect">
            <a:avLst/>
          </a:prstGeom>
          <a:noFill/>
          <a:ln>
            <a:noFill/>
          </a:ln>
        </p:spPr>
      </p:pic>
      <p:pic>
        <p:nvPicPr>
          <p:cNvPr id="1322" name="Google Shape;1322;p18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57863" y="987357"/>
            <a:ext cx="842552" cy="240808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 - Title Slide B ">
  <p:cSld name="B - Title Slide B ">
    <p:bg>
      <p:bgPr>
        <a:solidFill>
          <a:srgbClr val="178BD1"/>
        </a:solidFill>
        <a:effectLst/>
      </p:bgPr>
    </p:bg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Google Shape;98;p16"/>
          <p:cNvPicPr preferRelativeResize="0"/>
          <p:nvPr/>
        </p:nvPicPr>
        <p:blipFill rotWithShape="1">
          <a:blip r:embed="rId2">
            <a:alphaModFix/>
          </a:blip>
          <a:srcRect l="9"/>
          <a:stretch/>
        </p:blipFill>
        <p:spPr>
          <a:xfrm>
            <a:off x="-10446" y="-10556"/>
            <a:ext cx="9179026" cy="5163955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16"/>
          <p:cNvSpPr txBox="1">
            <a:spLocks noGrp="1"/>
          </p:cNvSpPr>
          <p:nvPr>
            <p:ph type="ctrTitle"/>
          </p:nvPr>
        </p:nvSpPr>
        <p:spPr>
          <a:xfrm>
            <a:off x="375137" y="730838"/>
            <a:ext cx="6504300" cy="97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0" name="Google Shape;100;p16"/>
          <p:cNvSpPr txBox="1">
            <a:spLocks noGrp="1"/>
          </p:cNvSpPr>
          <p:nvPr>
            <p:ph type="subTitle" idx="1"/>
          </p:nvPr>
        </p:nvSpPr>
        <p:spPr>
          <a:xfrm>
            <a:off x="383216" y="1647520"/>
            <a:ext cx="4836600" cy="35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12700" marR="0" lvl="0" indent="-1270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1700"/>
              <a:buFont typeface="Arial"/>
              <a:buNone/>
              <a:defRPr sz="17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2900" marR="0" lvl="1" indent="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A9ABD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685800" marR="0" lvl="2" indent="0" algn="ctr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A9ABD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028700" marR="0" lvl="3" indent="0" algn="ctr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None/>
              <a:defRPr sz="1100" b="1" i="0" u="none" strike="noStrike" cap="none">
                <a:solidFill>
                  <a:srgbClr val="8A9ABD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371600" marR="0" lvl="4" indent="0" algn="ctr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8A9ABD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714500" marR="0" lvl="5" indent="0" algn="ctr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A9ABD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8A9ABD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057400" marR="0" lvl="6" indent="0" algn="ctr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8A9ABD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8A9ABD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400300" marR="0" lvl="7" indent="0" algn="ctr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8A9ABD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8A9ABD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743200" marR="0" lvl="8" indent="0" algn="ctr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8A9ABD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8A9ABD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1" name="Google Shape;101;p16"/>
          <p:cNvSpPr txBox="1">
            <a:spLocks noGrp="1"/>
          </p:cNvSpPr>
          <p:nvPr>
            <p:ph type="body" idx="2"/>
          </p:nvPr>
        </p:nvSpPr>
        <p:spPr>
          <a:xfrm>
            <a:off x="397120" y="2448703"/>
            <a:ext cx="4836600" cy="18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2" name="Google Shape;102;p16"/>
          <p:cNvSpPr txBox="1">
            <a:spLocks noGrp="1"/>
          </p:cNvSpPr>
          <p:nvPr>
            <p:ph type="body" idx="3"/>
          </p:nvPr>
        </p:nvSpPr>
        <p:spPr>
          <a:xfrm>
            <a:off x="397120" y="2638951"/>
            <a:ext cx="4836600" cy="21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None/>
              <a:defRPr sz="11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5000"/>
              </a:lnSpc>
              <a:spcBef>
                <a:spcPts val="200"/>
              </a:spcBef>
              <a:spcAft>
                <a:spcPts val="0"/>
              </a:spcAft>
              <a:buClr>
                <a:srgbClr val="BFBFBF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700"/>
              <a:buFont typeface="Arial"/>
              <a:buChar char="•"/>
              <a:defRPr sz="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  <a:defRPr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103" name="Google Shape;103;p16" descr="pasted-image.pd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93148" y="385706"/>
            <a:ext cx="569183" cy="3989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Google Shape;104;p1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178423" y="4024651"/>
            <a:ext cx="1232822" cy="1057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R1 - Speaker Intro Slide">
  <p:cSld name="R1 - Speaker Intro Slide">
    <p:bg>
      <p:bgPr>
        <a:solidFill>
          <a:srgbClr val="178BD1"/>
        </a:solidFill>
        <a:effectLst/>
      </p:bgPr>
    </p:bg>
    <p:spTree>
      <p:nvGrpSpPr>
        <p:cNvPr id="1" name="Shape 1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4" name="Google Shape;1324;p189"/>
          <p:cNvPicPr preferRelativeResize="0"/>
          <p:nvPr/>
        </p:nvPicPr>
        <p:blipFill rotWithShape="1">
          <a:blip r:embed="rId2">
            <a:alphaModFix/>
          </a:blip>
          <a:srcRect l="9"/>
          <a:stretch/>
        </p:blipFill>
        <p:spPr>
          <a:xfrm>
            <a:off x="-10446" y="-10556"/>
            <a:ext cx="9179026" cy="5163955"/>
          </a:xfrm>
          <a:prstGeom prst="rect">
            <a:avLst/>
          </a:prstGeom>
          <a:noFill/>
          <a:ln>
            <a:noFill/>
          </a:ln>
        </p:spPr>
      </p:pic>
      <p:sp>
        <p:nvSpPr>
          <p:cNvPr id="1325" name="Google Shape;1325;p189"/>
          <p:cNvSpPr txBox="1">
            <a:spLocks noGrp="1"/>
          </p:cNvSpPr>
          <p:nvPr>
            <p:ph type="ctrTitle"/>
          </p:nvPr>
        </p:nvSpPr>
        <p:spPr>
          <a:xfrm>
            <a:off x="2334541" y="1496598"/>
            <a:ext cx="2917800" cy="97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  <a:defRPr sz="21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26" name="Google Shape;1326;p189"/>
          <p:cNvSpPr txBox="1">
            <a:spLocks noGrp="1"/>
          </p:cNvSpPr>
          <p:nvPr>
            <p:ph type="subTitle" idx="1"/>
          </p:nvPr>
        </p:nvSpPr>
        <p:spPr>
          <a:xfrm>
            <a:off x="2341647" y="2470961"/>
            <a:ext cx="2908800" cy="35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12700" marR="0" lvl="0" indent="-127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2900" marR="0" lvl="1" indent="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A9ABD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685800" marR="0" lvl="2" indent="0" algn="ctr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A9ABD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028700" marR="0" lvl="3" indent="0" algn="ctr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None/>
              <a:defRPr sz="1100" b="1" i="0" u="none" strike="noStrike" cap="none">
                <a:solidFill>
                  <a:srgbClr val="8A9ABD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371600" marR="0" lvl="4" indent="0" algn="ctr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8A9ABD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714500" marR="0" lvl="5" indent="0" algn="ctr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A9ABD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8A9ABD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057400" marR="0" lvl="6" indent="0" algn="ctr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8A9ABD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8A9ABD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400300" marR="0" lvl="7" indent="0" algn="ctr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8A9ABD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8A9ABD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743200" marR="0" lvl="8" indent="0" algn="ctr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8A9ABD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8A9ABD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27" name="Google Shape;1327;p189"/>
          <p:cNvSpPr txBox="1">
            <a:spLocks noGrp="1"/>
          </p:cNvSpPr>
          <p:nvPr>
            <p:ph type="body" idx="2"/>
          </p:nvPr>
        </p:nvSpPr>
        <p:spPr>
          <a:xfrm>
            <a:off x="2347078" y="3139484"/>
            <a:ext cx="2780700" cy="21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R3 - Speaker Panelist Slide ">
  <p:cSld name="R3 - Speaker Panelist Slide ">
    <p:bg>
      <p:bgPr>
        <a:solidFill>
          <a:schemeClr val="lt1"/>
        </a:solidFill>
        <a:effectLst/>
      </p:bgPr>
    </p:bg>
    <p:spTree>
      <p:nvGrpSpPr>
        <p:cNvPr id="1" name="Shape 1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9" name="Google Shape;1329;p190"/>
          <p:cNvPicPr preferRelativeResize="0"/>
          <p:nvPr/>
        </p:nvPicPr>
        <p:blipFill rotWithShape="1">
          <a:blip r:embed="rId2">
            <a:alphaModFix/>
          </a:blip>
          <a:srcRect l="9" b="2410"/>
          <a:stretch/>
        </p:blipFill>
        <p:spPr>
          <a:xfrm>
            <a:off x="-10446" y="103744"/>
            <a:ext cx="9181421" cy="5039755"/>
          </a:xfrm>
          <a:prstGeom prst="rect">
            <a:avLst/>
          </a:prstGeom>
          <a:noFill/>
          <a:ln>
            <a:noFill/>
          </a:ln>
        </p:spPr>
      </p:pic>
      <p:sp>
        <p:nvSpPr>
          <p:cNvPr id="1330" name="Google Shape;1330;p190"/>
          <p:cNvSpPr txBox="1">
            <a:spLocks noGrp="1"/>
          </p:cNvSpPr>
          <p:nvPr>
            <p:ph type="body" idx="1"/>
          </p:nvPr>
        </p:nvSpPr>
        <p:spPr>
          <a:xfrm>
            <a:off x="340299" y="2421713"/>
            <a:ext cx="1611900" cy="37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457200" marR="0" lvl="0" indent="-228600" algn="ctr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  <a:defRPr sz="11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238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Char char="•"/>
              <a:defRPr sz="12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31" name="Google Shape;1331;p190"/>
          <p:cNvSpPr txBox="1">
            <a:spLocks noGrp="1"/>
          </p:cNvSpPr>
          <p:nvPr>
            <p:ph type="body" idx="2"/>
          </p:nvPr>
        </p:nvSpPr>
        <p:spPr>
          <a:xfrm>
            <a:off x="2107354" y="2874244"/>
            <a:ext cx="1553700" cy="63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ctr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32" name="Google Shape;1332;p190"/>
          <p:cNvSpPr txBox="1">
            <a:spLocks noGrp="1"/>
          </p:cNvSpPr>
          <p:nvPr>
            <p:ph type="body" idx="3"/>
          </p:nvPr>
        </p:nvSpPr>
        <p:spPr>
          <a:xfrm>
            <a:off x="3845240" y="2874244"/>
            <a:ext cx="1551900" cy="63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ctr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33" name="Google Shape;1333;p190"/>
          <p:cNvSpPr txBox="1">
            <a:spLocks noGrp="1"/>
          </p:cNvSpPr>
          <p:nvPr>
            <p:ph type="body" idx="4"/>
          </p:nvPr>
        </p:nvSpPr>
        <p:spPr>
          <a:xfrm>
            <a:off x="2085045" y="2421713"/>
            <a:ext cx="1611900" cy="37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457200" marR="0" lvl="0" indent="-228600" algn="ctr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  <a:defRPr sz="11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238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Char char="•"/>
              <a:defRPr sz="12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34" name="Google Shape;1334;p190"/>
          <p:cNvSpPr txBox="1">
            <a:spLocks noGrp="1"/>
          </p:cNvSpPr>
          <p:nvPr>
            <p:ph type="body" idx="5"/>
          </p:nvPr>
        </p:nvSpPr>
        <p:spPr>
          <a:xfrm>
            <a:off x="3813322" y="2421713"/>
            <a:ext cx="1611900" cy="37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457200" marR="0" lvl="0" indent="-228600" algn="ctr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  <a:defRPr sz="11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238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Char char="•"/>
              <a:defRPr sz="12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35" name="Google Shape;1335;p190"/>
          <p:cNvSpPr>
            <a:spLocks noGrp="1"/>
          </p:cNvSpPr>
          <p:nvPr>
            <p:ph type="pic" idx="6"/>
          </p:nvPr>
        </p:nvSpPr>
        <p:spPr>
          <a:xfrm>
            <a:off x="515347" y="1164780"/>
            <a:ext cx="1261800" cy="1258800"/>
          </a:xfrm>
          <a:prstGeom prst="ellipse">
            <a:avLst/>
          </a:prstGeom>
          <a:solidFill>
            <a:schemeClr val="lt2"/>
          </a:solidFill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68575" rIns="68575" bIns="68575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139700" marR="0" lvl="1" indent="-508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279400" marR="0" lvl="2" indent="-635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406400" marR="0" lvl="3" indent="-69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892300" marR="0" lvl="5" indent="-825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35200" marR="0" lvl="6" indent="-82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578100" marR="0" lvl="7" indent="-82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21000" marR="0" lvl="8" indent="-82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36" name="Google Shape;1336;p190"/>
          <p:cNvSpPr>
            <a:spLocks noGrp="1"/>
          </p:cNvSpPr>
          <p:nvPr>
            <p:ph type="pic" idx="7"/>
          </p:nvPr>
        </p:nvSpPr>
        <p:spPr>
          <a:xfrm>
            <a:off x="2254949" y="1164780"/>
            <a:ext cx="1261800" cy="1258800"/>
          </a:xfrm>
          <a:prstGeom prst="ellipse">
            <a:avLst/>
          </a:prstGeom>
          <a:solidFill>
            <a:schemeClr val="lt2"/>
          </a:solidFill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68575" rIns="68575" bIns="68575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139700" marR="0" lvl="1" indent="-508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279400" marR="0" lvl="2" indent="-635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406400" marR="0" lvl="3" indent="-69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892300" marR="0" lvl="5" indent="-825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35200" marR="0" lvl="6" indent="-82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578100" marR="0" lvl="7" indent="-82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21000" marR="0" lvl="8" indent="-82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37" name="Google Shape;1337;p190"/>
          <p:cNvSpPr>
            <a:spLocks noGrp="1"/>
          </p:cNvSpPr>
          <p:nvPr>
            <p:ph type="pic" idx="8"/>
          </p:nvPr>
        </p:nvSpPr>
        <p:spPr>
          <a:xfrm>
            <a:off x="3965122" y="1164780"/>
            <a:ext cx="1261800" cy="1258800"/>
          </a:xfrm>
          <a:prstGeom prst="ellipse">
            <a:avLst/>
          </a:prstGeom>
          <a:solidFill>
            <a:schemeClr val="lt2"/>
          </a:solidFill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68575" rIns="68575" bIns="68575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139700" marR="0" lvl="1" indent="-508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279400" marR="0" lvl="2" indent="-635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406400" marR="0" lvl="3" indent="-69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892300" marR="0" lvl="5" indent="-825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35200" marR="0" lvl="6" indent="-82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578100" marR="0" lvl="7" indent="-82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21000" marR="0" lvl="8" indent="-82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38" name="Google Shape;1338;p190"/>
          <p:cNvSpPr txBox="1">
            <a:spLocks noGrp="1"/>
          </p:cNvSpPr>
          <p:nvPr>
            <p:ph type="body" idx="9"/>
          </p:nvPr>
        </p:nvSpPr>
        <p:spPr>
          <a:xfrm>
            <a:off x="369356" y="2874244"/>
            <a:ext cx="1553700" cy="63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ctr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None/>
              <a:defRPr sz="1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39" name="Google Shape;1339;p190"/>
          <p:cNvSpPr txBox="1">
            <a:spLocks noGrp="1"/>
          </p:cNvSpPr>
          <p:nvPr>
            <p:ph type="title"/>
          </p:nvPr>
        </p:nvSpPr>
        <p:spPr>
          <a:xfrm>
            <a:off x="371574" y="106505"/>
            <a:ext cx="8286300" cy="74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0" marR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40" name="Google Shape;1340;p190"/>
          <p:cNvSpPr txBox="1">
            <a:spLocks noGrp="1"/>
          </p:cNvSpPr>
          <p:nvPr>
            <p:ph type="body" idx="13"/>
          </p:nvPr>
        </p:nvSpPr>
        <p:spPr>
          <a:xfrm>
            <a:off x="5581337" y="2874244"/>
            <a:ext cx="1553700" cy="63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ctr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41" name="Google Shape;1341;p190"/>
          <p:cNvSpPr txBox="1">
            <a:spLocks noGrp="1"/>
          </p:cNvSpPr>
          <p:nvPr>
            <p:ph type="body" idx="14"/>
          </p:nvPr>
        </p:nvSpPr>
        <p:spPr>
          <a:xfrm>
            <a:off x="7319222" y="2874244"/>
            <a:ext cx="1551900" cy="63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ctr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42" name="Google Shape;1342;p190"/>
          <p:cNvSpPr txBox="1">
            <a:spLocks noGrp="1"/>
          </p:cNvSpPr>
          <p:nvPr>
            <p:ph type="body" idx="15"/>
          </p:nvPr>
        </p:nvSpPr>
        <p:spPr>
          <a:xfrm>
            <a:off x="5551269" y="2421713"/>
            <a:ext cx="1611900" cy="37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457200" marR="0" lvl="0" indent="-228600" algn="ctr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  <a:defRPr sz="11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238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Char char="•"/>
              <a:defRPr sz="12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43" name="Google Shape;1343;p190"/>
          <p:cNvSpPr txBox="1">
            <a:spLocks noGrp="1"/>
          </p:cNvSpPr>
          <p:nvPr>
            <p:ph type="body" idx="16"/>
          </p:nvPr>
        </p:nvSpPr>
        <p:spPr>
          <a:xfrm>
            <a:off x="7289215" y="2421713"/>
            <a:ext cx="1611900" cy="37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457200" marR="0" lvl="0" indent="-228600" algn="ctr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  <a:defRPr sz="11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238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Char char="•"/>
              <a:defRPr sz="12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44" name="Google Shape;1344;p190"/>
          <p:cNvSpPr>
            <a:spLocks noGrp="1"/>
          </p:cNvSpPr>
          <p:nvPr>
            <p:ph type="pic" idx="17"/>
          </p:nvPr>
        </p:nvSpPr>
        <p:spPr>
          <a:xfrm>
            <a:off x="5697924" y="1164780"/>
            <a:ext cx="1261800" cy="1258800"/>
          </a:xfrm>
          <a:prstGeom prst="ellipse">
            <a:avLst/>
          </a:prstGeom>
          <a:solidFill>
            <a:schemeClr val="lt2"/>
          </a:solidFill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68575" rIns="68575" bIns="68575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139700" marR="0" lvl="1" indent="-508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279400" marR="0" lvl="2" indent="-635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406400" marR="0" lvl="3" indent="-69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892300" marR="0" lvl="5" indent="-825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35200" marR="0" lvl="6" indent="-82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578100" marR="0" lvl="7" indent="-82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21000" marR="0" lvl="8" indent="-82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45" name="Google Shape;1345;p190"/>
          <p:cNvSpPr>
            <a:spLocks noGrp="1"/>
          </p:cNvSpPr>
          <p:nvPr>
            <p:ph type="pic" idx="18"/>
          </p:nvPr>
        </p:nvSpPr>
        <p:spPr>
          <a:xfrm>
            <a:off x="7441016" y="1164780"/>
            <a:ext cx="1261800" cy="1258800"/>
          </a:xfrm>
          <a:prstGeom prst="ellipse">
            <a:avLst/>
          </a:prstGeom>
          <a:solidFill>
            <a:schemeClr val="lt2"/>
          </a:solidFill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68575" rIns="68575" bIns="68575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139700" marR="0" lvl="1" indent="-508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279400" marR="0" lvl="2" indent="-635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406400" marR="0" lvl="3" indent="-69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892300" marR="0" lvl="5" indent="-825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35200" marR="0" lvl="6" indent="-82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578100" marR="0" lvl="7" indent="-82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21000" marR="0" lvl="8" indent="-82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1346" name="Google Shape;1346;p190" descr="pasted-image.pd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75084" y="424094"/>
            <a:ext cx="475848" cy="3335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1 - Third Split - Left">
  <p:cSld name="T1 - Third Split - Left">
    <p:spTree>
      <p:nvGrpSpPr>
        <p:cNvPr id="1" name="Shape 1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8" name="Google Shape;1348;p191"/>
          <p:cNvSpPr txBox="1">
            <a:spLocks noGrp="1"/>
          </p:cNvSpPr>
          <p:nvPr>
            <p:ph type="title"/>
          </p:nvPr>
        </p:nvSpPr>
        <p:spPr>
          <a:xfrm>
            <a:off x="371572" y="105718"/>
            <a:ext cx="8286600" cy="74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0" marR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49" name="Google Shape;1349;p191"/>
          <p:cNvSpPr txBox="1">
            <a:spLocks noGrp="1"/>
          </p:cNvSpPr>
          <p:nvPr>
            <p:ph type="body" idx="1"/>
          </p:nvPr>
        </p:nvSpPr>
        <p:spPr>
          <a:xfrm>
            <a:off x="381120" y="1212217"/>
            <a:ext cx="2484600" cy="31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50" name="Google Shape;1350;p191"/>
          <p:cNvSpPr txBox="1">
            <a:spLocks noGrp="1"/>
          </p:cNvSpPr>
          <p:nvPr>
            <p:ph type="body" idx="2"/>
          </p:nvPr>
        </p:nvSpPr>
        <p:spPr>
          <a:xfrm>
            <a:off x="3300340" y="1212217"/>
            <a:ext cx="5350800" cy="31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51" name="Google Shape;1351;p191"/>
          <p:cNvSpPr txBox="1">
            <a:spLocks noGrp="1"/>
          </p:cNvSpPr>
          <p:nvPr>
            <p:ph type="body" idx="3"/>
          </p:nvPr>
        </p:nvSpPr>
        <p:spPr>
          <a:xfrm>
            <a:off x="377134" y="713620"/>
            <a:ext cx="8286600" cy="2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Font typeface="Arial"/>
              <a:buNone/>
              <a:defRPr sz="1700" b="0" i="0" u="none" strike="noStrike" cap="none"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52" name="Google Shape;1352;p191"/>
          <p:cNvSpPr txBox="1">
            <a:spLocks noGrp="1"/>
          </p:cNvSpPr>
          <p:nvPr>
            <p:ph type="ftr" idx="11"/>
          </p:nvPr>
        </p:nvSpPr>
        <p:spPr>
          <a:xfrm>
            <a:off x="433500" y="4807847"/>
            <a:ext cx="6654900" cy="16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29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6858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0287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3716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7145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057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4003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7432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cxnSp>
        <p:nvCxnSpPr>
          <p:cNvPr id="1353" name="Google Shape;1353;p191"/>
          <p:cNvCxnSpPr/>
          <p:nvPr/>
        </p:nvCxnSpPr>
        <p:spPr>
          <a:xfrm rot="10800000">
            <a:off x="3062306" y="1324136"/>
            <a:ext cx="0" cy="3166800"/>
          </a:xfrm>
          <a:prstGeom prst="straightConnector1">
            <a:avLst/>
          </a:prstGeom>
          <a:noFill/>
          <a:ln w="9525" cap="flat" cmpd="sng">
            <a:solidFill>
              <a:srgbClr val="B9B4AF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2 - Third Split - Right">
  <p:cSld name="T2 - Third Split - Right">
    <p:spTree>
      <p:nvGrpSpPr>
        <p:cNvPr id="1" name="Shape 1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5" name="Google Shape;1355;p192"/>
          <p:cNvSpPr txBox="1">
            <a:spLocks noGrp="1"/>
          </p:cNvSpPr>
          <p:nvPr>
            <p:ph type="title"/>
          </p:nvPr>
        </p:nvSpPr>
        <p:spPr>
          <a:xfrm>
            <a:off x="371572" y="105718"/>
            <a:ext cx="8286600" cy="74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0" marR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56" name="Google Shape;1356;p192"/>
          <p:cNvSpPr txBox="1">
            <a:spLocks noGrp="1"/>
          </p:cNvSpPr>
          <p:nvPr>
            <p:ph type="body" idx="1"/>
          </p:nvPr>
        </p:nvSpPr>
        <p:spPr>
          <a:xfrm>
            <a:off x="381120" y="1212217"/>
            <a:ext cx="5338500" cy="31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57" name="Google Shape;1357;p192"/>
          <p:cNvSpPr txBox="1">
            <a:spLocks noGrp="1"/>
          </p:cNvSpPr>
          <p:nvPr>
            <p:ph type="body" idx="2"/>
          </p:nvPr>
        </p:nvSpPr>
        <p:spPr>
          <a:xfrm>
            <a:off x="6237422" y="1212217"/>
            <a:ext cx="2413500" cy="31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58" name="Google Shape;1358;p192"/>
          <p:cNvSpPr txBox="1">
            <a:spLocks noGrp="1"/>
          </p:cNvSpPr>
          <p:nvPr>
            <p:ph type="body" idx="3"/>
          </p:nvPr>
        </p:nvSpPr>
        <p:spPr>
          <a:xfrm>
            <a:off x="377134" y="713620"/>
            <a:ext cx="8286600" cy="2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Font typeface="Arial"/>
              <a:buNone/>
              <a:defRPr sz="1700" b="0" i="0" u="none" strike="noStrike" cap="none"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59" name="Google Shape;1359;p192"/>
          <p:cNvSpPr txBox="1">
            <a:spLocks noGrp="1"/>
          </p:cNvSpPr>
          <p:nvPr>
            <p:ph type="ftr" idx="11"/>
          </p:nvPr>
        </p:nvSpPr>
        <p:spPr>
          <a:xfrm>
            <a:off x="433500" y="4807847"/>
            <a:ext cx="6654900" cy="16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29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6858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0287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3716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7145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057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4003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7432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cxnSp>
        <p:nvCxnSpPr>
          <p:cNvPr id="1360" name="Google Shape;1360;p192"/>
          <p:cNvCxnSpPr/>
          <p:nvPr/>
        </p:nvCxnSpPr>
        <p:spPr>
          <a:xfrm rot="10800000">
            <a:off x="6007979" y="1324136"/>
            <a:ext cx="0" cy="3166800"/>
          </a:xfrm>
          <a:prstGeom prst="straightConnector1">
            <a:avLst/>
          </a:prstGeom>
          <a:noFill/>
          <a:ln w="9525" cap="flat" cmpd="sng">
            <a:solidFill>
              <a:srgbClr val="B9B4AF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3 - 3 Column">
  <p:cSld name="T3 - Basic Column - 4">
    <p:spTree>
      <p:nvGrpSpPr>
        <p:cNvPr id="1" name="Shape 1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2" name="Google Shape;1362;p193"/>
          <p:cNvSpPr txBox="1">
            <a:spLocks noGrp="1"/>
          </p:cNvSpPr>
          <p:nvPr>
            <p:ph type="title"/>
          </p:nvPr>
        </p:nvSpPr>
        <p:spPr>
          <a:xfrm>
            <a:off x="371572" y="105718"/>
            <a:ext cx="8286600" cy="74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0" marR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63" name="Google Shape;1363;p193"/>
          <p:cNvSpPr txBox="1">
            <a:spLocks noGrp="1"/>
          </p:cNvSpPr>
          <p:nvPr>
            <p:ph type="body" idx="1"/>
          </p:nvPr>
        </p:nvSpPr>
        <p:spPr>
          <a:xfrm>
            <a:off x="381118" y="1212225"/>
            <a:ext cx="2595000" cy="316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64" name="Google Shape;1364;p193"/>
          <p:cNvSpPr txBox="1">
            <a:spLocks noGrp="1"/>
          </p:cNvSpPr>
          <p:nvPr>
            <p:ph type="body" idx="2"/>
          </p:nvPr>
        </p:nvSpPr>
        <p:spPr>
          <a:xfrm>
            <a:off x="3107894" y="1212000"/>
            <a:ext cx="2595000" cy="316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65" name="Google Shape;1365;p193"/>
          <p:cNvSpPr txBox="1">
            <a:spLocks noGrp="1"/>
          </p:cNvSpPr>
          <p:nvPr>
            <p:ph type="body" idx="3"/>
          </p:nvPr>
        </p:nvSpPr>
        <p:spPr>
          <a:xfrm>
            <a:off x="5835957" y="1211794"/>
            <a:ext cx="2595000" cy="316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66" name="Google Shape;1366;p193"/>
          <p:cNvSpPr txBox="1">
            <a:spLocks noGrp="1"/>
          </p:cNvSpPr>
          <p:nvPr>
            <p:ph type="body" idx="4"/>
          </p:nvPr>
        </p:nvSpPr>
        <p:spPr>
          <a:xfrm>
            <a:off x="377134" y="713620"/>
            <a:ext cx="8286600" cy="2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Font typeface="Arial"/>
              <a:buNone/>
              <a:defRPr sz="1700" b="0" i="0" u="none" strike="noStrike" cap="none"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4 - Four Column">
  <p:cSld name="T3 - Basic Column - 4_1">
    <p:spTree>
      <p:nvGrpSpPr>
        <p:cNvPr id="1" name="Shape 1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8" name="Google Shape;1368;p194"/>
          <p:cNvSpPr txBox="1">
            <a:spLocks noGrp="1"/>
          </p:cNvSpPr>
          <p:nvPr>
            <p:ph type="title"/>
          </p:nvPr>
        </p:nvSpPr>
        <p:spPr>
          <a:xfrm>
            <a:off x="371572" y="105718"/>
            <a:ext cx="8286600" cy="74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0" marR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69" name="Google Shape;1369;p194"/>
          <p:cNvSpPr txBox="1">
            <a:spLocks noGrp="1"/>
          </p:cNvSpPr>
          <p:nvPr>
            <p:ph type="body" idx="1"/>
          </p:nvPr>
        </p:nvSpPr>
        <p:spPr>
          <a:xfrm>
            <a:off x="381118" y="1212225"/>
            <a:ext cx="1871700" cy="316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70" name="Google Shape;1370;p194"/>
          <p:cNvSpPr txBox="1">
            <a:spLocks noGrp="1"/>
          </p:cNvSpPr>
          <p:nvPr>
            <p:ph type="body" idx="2"/>
          </p:nvPr>
        </p:nvSpPr>
        <p:spPr>
          <a:xfrm>
            <a:off x="2500218" y="1212000"/>
            <a:ext cx="1871700" cy="316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71" name="Google Shape;1371;p194"/>
          <p:cNvSpPr txBox="1">
            <a:spLocks noGrp="1"/>
          </p:cNvSpPr>
          <p:nvPr>
            <p:ph type="body" idx="3"/>
          </p:nvPr>
        </p:nvSpPr>
        <p:spPr>
          <a:xfrm>
            <a:off x="4586837" y="1211794"/>
            <a:ext cx="1903800" cy="316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72" name="Google Shape;1372;p194"/>
          <p:cNvSpPr txBox="1">
            <a:spLocks noGrp="1"/>
          </p:cNvSpPr>
          <p:nvPr>
            <p:ph type="body" idx="4"/>
          </p:nvPr>
        </p:nvSpPr>
        <p:spPr>
          <a:xfrm>
            <a:off x="377134" y="713620"/>
            <a:ext cx="8286600" cy="2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Font typeface="Arial"/>
              <a:buNone/>
              <a:defRPr sz="1700" b="0" i="0" u="none" strike="noStrike" cap="none"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73" name="Google Shape;1373;p194"/>
          <p:cNvSpPr txBox="1">
            <a:spLocks noGrp="1"/>
          </p:cNvSpPr>
          <p:nvPr>
            <p:ph type="body" idx="5"/>
          </p:nvPr>
        </p:nvSpPr>
        <p:spPr>
          <a:xfrm>
            <a:off x="6718689" y="1211794"/>
            <a:ext cx="1985100" cy="316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U1 - Customer_Hero_A">
  <p:cSld name="U1 - Customer_Hero_A">
    <p:spTree>
      <p:nvGrpSpPr>
        <p:cNvPr id="1" name="Shape 1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5" name="Google Shape;1375;p195"/>
          <p:cNvSpPr/>
          <p:nvPr/>
        </p:nvSpPr>
        <p:spPr>
          <a:xfrm>
            <a:off x="-1" y="0"/>
            <a:ext cx="9144000" cy="5143500"/>
          </a:xfrm>
          <a:prstGeom prst="rect">
            <a:avLst/>
          </a:prstGeom>
          <a:solidFill>
            <a:srgbClr val="E7E6E4"/>
          </a:solidFill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76" name="Google Shape;1376;p195"/>
          <p:cNvSpPr/>
          <p:nvPr/>
        </p:nvSpPr>
        <p:spPr>
          <a:xfrm rot="10800000" flipH="1">
            <a:off x="7332452" y="300"/>
            <a:ext cx="1811400" cy="5143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"/>
              <a:buFont typeface="Arial"/>
              <a:buNone/>
            </a:pPr>
            <a:endParaRPr sz="1400" b="1" i="0" u="none" strike="noStrike" cap="none">
              <a:solidFill>
                <a:srgbClr val="D0D9D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77" name="Google Shape;1377;p195"/>
          <p:cNvSpPr/>
          <p:nvPr/>
        </p:nvSpPr>
        <p:spPr>
          <a:xfrm>
            <a:off x="-1" y="-3644"/>
            <a:ext cx="9144000" cy="1824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78" name="Google Shape;1378;p195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8271300" cy="1837200"/>
          </a:xfrm>
          <a:prstGeom prst="rect">
            <a:avLst/>
          </a:prstGeom>
          <a:gradFill>
            <a:gsLst>
              <a:gs pos="0">
                <a:schemeClr val="dk1"/>
              </a:gs>
              <a:gs pos="58000">
                <a:schemeClr val="dk1"/>
              </a:gs>
              <a:gs pos="100000">
                <a:schemeClr val="dk1"/>
              </a:gs>
            </a:gsLst>
            <a:lin ang="0" scaled="0"/>
          </a:gra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79" name="Google Shape;1379;p195"/>
          <p:cNvSpPr txBox="1">
            <a:spLocks noGrp="1"/>
          </p:cNvSpPr>
          <p:nvPr>
            <p:ph type="title"/>
          </p:nvPr>
        </p:nvSpPr>
        <p:spPr>
          <a:xfrm>
            <a:off x="432167" y="2064824"/>
            <a:ext cx="6754800" cy="74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0" marR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3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80" name="Google Shape;1380;p195"/>
          <p:cNvSpPr txBox="1">
            <a:spLocks noGrp="1"/>
          </p:cNvSpPr>
          <p:nvPr>
            <p:ph type="body" idx="2"/>
          </p:nvPr>
        </p:nvSpPr>
        <p:spPr>
          <a:xfrm>
            <a:off x="432167" y="3303211"/>
            <a:ext cx="3189900" cy="157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3048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7F7F7F"/>
              </a:buClr>
              <a:buSzPts val="1200"/>
              <a:buFont typeface="Arial"/>
              <a:buChar char="​"/>
              <a:defRPr sz="1200" b="0" i="0" u="none" strike="noStrike" cap="none">
                <a:solidFill>
                  <a:srgbClr val="6A625B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048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6A625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6A625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048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1" i="0" u="none" strike="noStrike" cap="none">
                <a:solidFill>
                  <a:srgbClr val="6A625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81" name="Google Shape;1381;p195"/>
          <p:cNvSpPr/>
          <p:nvPr/>
        </p:nvSpPr>
        <p:spPr>
          <a:xfrm rot="10800000" flipH="1">
            <a:off x="413214" y="693049"/>
            <a:ext cx="1294500" cy="1297800"/>
          </a:xfrm>
          <a:prstGeom prst="roundRect">
            <a:avLst>
              <a:gd name="adj" fmla="val 10076"/>
            </a:avLst>
          </a:prstGeom>
          <a:solidFill>
            <a:schemeClr val="lt1"/>
          </a:solidFill>
          <a:ln>
            <a:noFill/>
          </a:ln>
          <a:effectLst>
            <a:outerShdw blurRad="346075" sx="93000" sy="93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"/>
              <a:buFont typeface="Arial"/>
              <a:buNone/>
            </a:pPr>
            <a:endParaRPr sz="1400" b="1" i="0" u="none" strike="noStrike" cap="none">
              <a:solidFill>
                <a:srgbClr val="D0D9D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82" name="Google Shape;1382;p195"/>
          <p:cNvSpPr>
            <a:spLocks noGrp="1"/>
          </p:cNvSpPr>
          <p:nvPr>
            <p:ph type="pic" idx="3"/>
          </p:nvPr>
        </p:nvSpPr>
        <p:spPr>
          <a:xfrm>
            <a:off x="395828" y="685800"/>
            <a:ext cx="1317300" cy="1302900"/>
          </a:xfrm>
          <a:prstGeom prst="roundRect">
            <a:avLst>
              <a:gd name="adj" fmla="val 10903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>
            <a:lvl1pPr marL="63500" marR="0" lvl="0" indent="-6985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100"/>
              <a:buFont typeface="Arial"/>
              <a:buChar char="​"/>
              <a:defRPr sz="11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139700" marR="0" lvl="1" indent="-508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279400" marR="0" lvl="2" indent="-635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406400" marR="0" lvl="3" indent="-69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892300" marR="0" lvl="5" indent="-825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35200" marR="0" lvl="6" indent="-82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578100" marR="0" lvl="7" indent="-82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21000" marR="0" lvl="8" indent="-82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83" name="Google Shape;1383;p195"/>
          <p:cNvSpPr txBox="1">
            <a:spLocks noGrp="1"/>
          </p:cNvSpPr>
          <p:nvPr>
            <p:ph type="body" idx="4"/>
          </p:nvPr>
        </p:nvSpPr>
        <p:spPr>
          <a:xfrm>
            <a:off x="3887171" y="3296344"/>
            <a:ext cx="3189900" cy="159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3048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7F7F7F"/>
              </a:buClr>
              <a:buSzPts val="1200"/>
              <a:buFont typeface="Arial"/>
              <a:buChar char="​"/>
              <a:defRPr sz="1200" b="0" i="0" u="none" strike="noStrike" cap="none">
                <a:solidFill>
                  <a:srgbClr val="6A625B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048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6A625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6A625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048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1" i="0" u="none" strike="noStrike" cap="none">
                <a:solidFill>
                  <a:srgbClr val="6A625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C868D"/>
              </a:buClr>
              <a:buSzPts val="1100"/>
              <a:buFont typeface="Arial"/>
              <a:buNone/>
              <a:defRPr sz="1200" b="0" i="0" u="none" strike="noStrike" cap="none">
                <a:solidFill>
                  <a:srgbClr val="7C868D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84" name="Google Shape;1384;p195"/>
          <p:cNvSpPr txBox="1">
            <a:spLocks noGrp="1"/>
          </p:cNvSpPr>
          <p:nvPr>
            <p:ph type="body" idx="5"/>
          </p:nvPr>
        </p:nvSpPr>
        <p:spPr>
          <a:xfrm>
            <a:off x="426599" y="2877483"/>
            <a:ext cx="3189900" cy="35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457200" marR="0" lvl="0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400"/>
              <a:buFont typeface="Arial"/>
              <a:buChar char="​"/>
              <a:defRPr sz="14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85" name="Google Shape;1385;p195"/>
          <p:cNvSpPr txBox="1">
            <a:spLocks noGrp="1"/>
          </p:cNvSpPr>
          <p:nvPr>
            <p:ph type="body" idx="6"/>
          </p:nvPr>
        </p:nvSpPr>
        <p:spPr>
          <a:xfrm>
            <a:off x="3887170" y="2877483"/>
            <a:ext cx="3189900" cy="35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457200" marR="0" lvl="0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400"/>
              <a:buFont typeface="Arial"/>
              <a:buChar char="​"/>
              <a:defRPr sz="14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86" name="Google Shape;1386;p195"/>
          <p:cNvSpPr>
            <a:spLocks noGrp="1"/>
          </p:cNvSpPr>
          <p:nvPr>
            <p:ph type="pic" idx="7"/>
          </p:nvPr>
        </p:nvSpPr>
        <p:spPr>
          <a:xfrm>
            <a:off x="4374792" y="-3644"/>
            <a:ext cx="4769100" cy="1834200"/>
          </a:xfrm>
          <a:prstGeom prst="rect">
            <a:avLst/>
          </a:prstGeom>
          <a:solidFill>
            <a:schemeClr val="lt2">
              <a:alpha val="63530"/>
            </a:scheme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139700" marR="0" lvl="1" indent="-508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279400" marR="0" lvl="2" indent="-635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406400" marR="0" lvl="3" indent="-69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892300" marR="0" lvl="5" indent="-825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35200" marR="0" lvl="6" indent="-82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578100" marR="0" lvl="7" indent="-82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21000" marR="0" lvl="8" indent="-82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1387" name="Google Shape;1387;p195" descr="Picture 2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492566" y="4693436"/>
            <a:ext cx="462227" cy="3219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U2 - Customer_Hero_B">
  <p:cSld name="U2 - Customer_Hero_B">
    <p:spTree>
      <p:nvGrpSpPr>
        <p:cNvPr id="1" name="Shape 1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9" name="Google Shape;1389;p196"/>
          <p:cNvSpPr/>
          <p:nvPr/>
        </p:nvSpPr>
        <p:spPr>
          <a:xfrm>
            <a:off x="-1" y="0"/>
            <a:ext cx="9144000" cy="5143500"/>
          </a:xfrm>
          <a:prstGeom prst="rect">
            <a:avLst/>
          </a:prstGeom>
          <a:solidFill>
            <a:srgbClr val="E7E6E4"/>
          </a:solidFill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90" name="Google Shape;1390;p196"/>
          <p:cNvSpPr/>
          <p:nvPr/>
        </p:nvSpPr>
        <p:spPr>
          <a:xfrm rot="10800000" flipH="1">
            <a:off x="7332452" y="-87"/>
            <a:ext cx="1811400" cy="5143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"/>
              <a:buFont typeface="Arial"/>
              <a:buNone/>
            </a:pPr>
            <a:endParaRPr sz="1400" b="1" i="0" u="none" strike="noStrike" cap="none">
              <a:solidFill>
                <a:srgbClr val="D0D9D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91" name="Google Shape;1391;p196"/>
          <p:cNvSpPr/>
          <p:nvPr/>
        </p:nvSpPr>
        <p:spPr>
          <a:xfrm>
            <a:off x="-1" y="0"/>
            <a:ext cx="9144000" cy="1824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92" name="Google Shape;1392;p196"/>
          <p:cNvSpPr>
            <a:spLocks noGrp="1"/>
          </p:cNvSpPr>
          <p:nvPr>
            <p:ph type="pic" idx="2"/>
          </p:nvPr>
        </p:nvSpPr>
        <p:spPr>
          <a:xfrm>
            <a:off x="-6908" y="-11906"/>
            <a:ext cx="9157800" cy="1841100"/>
          </a:xfrm>
          <a:prstGeom prst="rect">
            <a:avLst/>
          </a:prstGeom>
          <a:solidFill>
            <a:schemeClr val="dk1">
              <a:alpha val="63530"/>
            </a:scheme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139700" marR="0" lvl="1" indent="-508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279400" marR="0" lvl="2" indent="-635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406400" marR="0" lvl="3" indent="-69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892300" marR="0" lvl="5" indent="-825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35200" marR="0" lvl="6" indent="-82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578100" marR="0" lvl="7" indent="-82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21000" marR="0" lvl="8" indent="-82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93" name="Google Shape;1393;p196"/>
          <p:cNvSpPr txBox="1">
            <a:spLocks noGrp="1"/>
          </p:cNvSpPr>
          <p:nvPr>
            <p:ph type="title"/>
          </p:nvPr>
        </p:nvSpPr>
        <p:spPr>
          <a:xfrm>
            <a:off x="432167" y="2064824"/>
            <a:ext cx="6754800" cy="74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0" marR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3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94" name="Google Shape;1394;p196"/>
          <p:cNvSpPr txBox="1">
            <a:spLocks noGrp="1"/>
          </p:cNvSpPr>
          <p:nvPr>
            <p:ph type="body" idx="1"/>
          </p:nvPr>
        </p:nvSpPr>
        <p:spPr>
          <a:xfrm>
            <a:off x="432167" y="3303211"/>
            <a:ext cx="3189900" cy="157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3048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7F7F7F"/>
              </a:buClr>
              <a:buSzPts val="1200"/>
              <a:buFont typeface="Arial"/>
              <a:buChar char="​"/>
              <a:defRPr sz="1200" b="0" i="0" u="none" strike="noStrike" cap="none">
                <a:solidFill>
                  <a:srgbClr val="6A625B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048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6A625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6A625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048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1" i="0" u="none" strike="noStrike" cap="none">
                <a:solidFill>
                  <a:srgbClr val="6A625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95" name="Google Shape;1395;p196"/>
          <p:cNvSpPr txBox="1">
            <a:spLocks noGrp="1"/>
          </p:cNvSpPr>
          <p:nvPr>
            <p:ph type="body" idx="3"/>
          </p:nvPr>
        </p:nvSpPr>
        <p:spPr>
          <a:xfrm>
            <a:off x="3887171" y="3296344"/>
            <a:ext cx="3189900" cy="159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3048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7F7F7F"/>
              </a:buClr>
              <a:buSzPts val="1200"/>
              <a:buFont typeface="Arial"/>
              <a:buChar char="​"/>
              <a:defRPr sz="1200" b="0" i="0" u="none" strike="noStrike" cap="none">
                <a:solidFill>
                  <a:srgbClr val="6A625B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048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6A625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6A625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048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1" i="0" u="none" strike="noStrike" cap="none">
                <a:solidFill>
                  <a:srgbClr val="6A625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C868D"/>
              </a:buClr>
              <a:buSzPts val="1100"/>
              <a:buFont typeface="Arial"/>
              <a:buNone/>
              <a:defRPr sz="1200" b="0" i="0" u="none" strike="noStrike" cap="none">
                <a:solidFill>
                  <a:srgbClr val="7C868D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96" name="Google Shape;1396;p196"/>
          <p:cNvSpPr txBox="1">
            <a:spLocks noGrp="1"/>
          </p:cNvSpPr>
          <p:nvPr>
            <p:ph type="body" idx="4"/>
          </p:nvPr>
        </p:nvSpPr>
        <p:spPr>
          <a:xfrm>
            <a:off x="426599" y="2877483"/>
            <a:ext cx="3189900" cy="35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457200" marR="0" lvl="0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400"/>
              <a:buFont typeface="Arial"/>
              <a:buChar char="​"/>
              <a:defRPr sz="14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97" name="Google Shape;1397;p196"/>
          <p:cNvSpPr txBox="1">
            <a:spLocks noGrp="1"/>
          </p:cNvSpPr>
          <p:nvPr>
            <p:ph type="body" idx="5"/>
          </p:nvPr>
        </p:nvSpPr>
        <p:spPr>
          <a:xfrm>
            <a:off x="3887170" y="2877483"/>
            <a:ext cx="3189900" cy="35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457200" marR="0" lvl="0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400"/>
              <a:buFont typeface="Arial"/>
              <a:buChar char="​"/>
              <a:defRPr sz="14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98" name="Google Shape;1398;p196"/>
          <p:cNvSpPr/>
          <p:nvPr/>
        </p:nvSpPr>
        <p:spPr>
          <a:xfrm rot="10800000" flipH="1">
            <a:off x="413214" y="693049"/>
            <a:ext cx="1294500" cy="1297800"/>
          </a:xfrm>
          <a:prstGeom prst="roundRect">
            <a:avLst>
              <a:gd name="adj" fmla="val 10076"/>
            </a:avLst>
          </a:prstGeom>
          <a:solidFill>
            <a:schemeClr val="lt1"/>
          </a:solidFill>
          <a:ln>
            <a:noFill/>
          </a:ln>
          <a:effectLst>
            <a:outerShdw blurRad="346075" sx="93000" sy="93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"/>
              <a:buFont typeface="Arial"/>
              <a:buNone/>
            </a:pPr>
            <a:endParaRPr sz="1400" b="1" i="0" u="none" strike="noStrike" cap="none">
              <a:solidFill>
                <a:srgbClr val="D0D9D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99" name="Google Shape;1399;p196"/>
          <p:cNvSpPr>
            <a:spLocks noGrp="1"/>
          </p:cNvSpPr>
          <p:nvPr>
            <p:ph type="pic" idx="6"/>
          </p:nvPr>
        </p:nvSpPr>
        <p:spPr>
          <a:xfrm>
            <a:off x="395828" y="685800"/>
            <a:ext cx="1317300" cy="1302900"/>
          </a:xfrm>
          <a:prstGeom prst="roundRect">
            <a:avLst>
              <a:gd name="adj" fmla="val 10903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>
            <a:lvl1pPr marL="63500" marR="0" lvl="0" indent="-6985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100"/>
              <a:buFont typeface="Arial"/>
              <a:buChar char="​"/>
              <a:defRPr sz="11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139700" marR="0" lvl="1" indent="-508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279400" marR="0" lvl="2" indent="-635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406400" marR="0" lvl="3" indent="-69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892300" marR="0" lvl="5" indent="-825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35200" marR="0" lvl="6" indent="-82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578100" marR="0" lvl="7" indent="-82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21000" marR="0" lvl="8" indent="-82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1400" name="Google Shape;1400;p196" descr="Picture 2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492566" y="4693436"/>
            <a:ext cx="462227" cy="3219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U3 - Customer Hero Deep Dive ">
  <p:cSld name="U3 - Customer Hero Deep Dive ">
    <p:spTree>
      <p:nvGrpSpPr>
        <p:cNvPr id="1" name="Shape 1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" name="Google Shape;1402;p197"/>
          <p:cNvSpPr/>
          <p:nvPr/>
        </p:nvSpPr>
        <p:spPr>
          <a:xfrm>
            <a:off x="-1" y="0"/>
            <a:ext cx="9144000" cy="5143500"/>
          </a:xfrm>
          <a:prstGeom prst="rect">
            <a:avLst/>
          </a:prstGeom>
          <a:solidFill>
            <a:srgbClr val="E7E6E4"/>
          </a:solidFill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03" name="Google Shape;1403;p197"/>
          <p:cNvSpPr/>
          <p:nvPr/>
        </p:nvSpPr>
        <p:spPr>
          <a:xfrm rot="10800000" flipH="1">
            <a:off x="7332452" y="-87"/>
            <a:ext cx="1811400" cy="5143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"/>
              <a:buFont typeface="Arial"/>
              <a:buNone/>
            </a:pPr>
            <a:endParaRPr sz="1400" b="1" i="0" u="none" strike="noStrike" cap="none">
              <a:solidFill>
                <a:srgbClr val="D0D9D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04" name="Google Shape;1404;p197"/>
          <p:cNvSpPr txBox="1"/>
          <p:nvPr/>
        </p:nvSpPr>
        <p:spPr>
          <a:xfrm>
            <a:off x="-3430" y="0"/>
            <a:ext cx="9150900" cy="8031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1440425" tIns="68575" rIns="0" bIns="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05" name="Google Shape;1405;p197"/>
          <p:cNvSpPr txBox="1">
            <a:spLocks noGrp="1"/>
          </p:cNvSpPr>
          <p:nvPr>
            <p:ph type="title"/>
          </p:nvPr>
        </p:nvSpPr>
        <p:spPr>
          <a:xfrm>
            <a:off x="-3429" y="-6804"/>
            <a:ext cx="9150900" cy="81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Arial"/>
              <a:buNone/>
              <a:defRPr sz="18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06" name="Google Shape;1406;p197"/>
          <p:cNvSpPr txBox="1">
            <a:spLocks noGrp="1"/>
          </p:cNvSpPr>
          <p:nvPr>
            <p:ph type="body" idx="1"/>
          </p:nvPr>
        </p:nvSpPr>
        <p:spPr>
          <a:xfrm>
            <a:off x="432167" y="1490192"/>
            <a:ext cx="3299400" cy="187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3048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7F7F7F"/>
              </a:buClr>
              <a:buSzPts val="1200"/>
              <a:buFont typeface="Arial"/>
              <a:buChar char="​"/>
              <a:defRPr sz="12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048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048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07" name="Google Shape;1407;p197"/>
          <p:cNvSpPr txBox="1">
            <a:spLocks noGrp="1"/>
          </p:cNvSpPr>
          <p:nvPr>
            <p:ph type="body" idx="2"/>
          </p:nvPr>
        </p:nvSpPr>
        <p:spPr>
          <a:xfrm>
            <a:off x="4008426" y="1483325"/>
            <a:ext cx="3171900" cy="133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3048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7F7F7F"/>
              </a:buClr>
              <a:buSzPts val="1200"/>
              <a:buFont typeface="Arial"/>
              <a:buChar char="​"/>
              <a:defRPr sz="1200" b="0" i="0" u="none" strike="noStrike" cap="none">
                <a:solidFill>
                  <a:srgbClr val="6A625B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048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6A625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6A625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048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1" i="0" u="none" strike="noStrike" cap="none">
                <a:solidFill>
                  <a:srgbClr val="6A625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7C868D"/>
              </a:buClr>
              <a:buSzPts val="1100"/>
              <a:buFont typeface="Arial"/>
              <a:buNone/>
              <a:defRPr sz="1200" b="0" i="0" u="none" strike="noStrike" cap="none">
                <a:solidFill>
                  <a:srgbClr val="7C868D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08" name="Google Shape;1408;p197"/>
          <p:cNvSpPr txBox="1">
            <a:spLocks noGrp="1"/>
          </p:cNvSpPr>
          <p:nvPr>
            <p:ph type="body" idx="3"/>
          </p:nvPr>
        </p:nvSpPr>
        <p:spPr>
          <a:xfrm>
            <a:off x="426599" y="1064465"/>
            <a:ext cx="3299400" cy="35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457200" marR="0" lvl="0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400"/>
              <a:buFont typeface="Arial"/>
              <a:buChar char="​"/>
              <a:defRPr sz="14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09" name="Google Shape;1409;p197"/>
          <p:cNvSpPr txBox="1">
            <a:spLocks noGrp="1"/>
          </p:cNvSpPr>
          <p:nvPr>
            <p:ph type="body" idx="4"/>
          </p:nvPr>
        </p:nvSpPr>
        <p:spPr>
          <a:xfrm>
            <a:off x="4008425" y="1064465"/>
            <a:ext cx="3171900" cy="35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457200" marR="0" lvl="0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400"/>
              <a:buFont typeface="Arial"/>
              <a:buChar char="​"/>
              <a:defRPr sz="14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10" name="Google Shape;1410;p197"/>
          <p:cNvSpPr/>
          <p:nvPr/>
        </p:nvSpPr>
        <p:spPr>
          <a:xfrm rot="10800000" flipH="1">
            <a:off x="398711" y="142231"/>
            <a:ext cx="856200" cy="851700"/>
          </a:xfrm>
          <a:prstGeom prst="roundRect">
            <a:avLst>
              <a:gd name="adj" fmla="val 11122"/>
            </a:avLst>
          </a:prstGeom>
          <a:solidFill>
            <a:schemeClr val="lt1"/>
          </a:solidFill>
          <a:ln>
            <a:noFill/>
          </a:ln>
          <a:effectLst>
            <a:outerShdw blurRad="346075" sx="93000" sy="93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"/>
              <a:buFont typeface="Arial"/>
              <a:buNone/>
            </a:pPr>
            <a:endParaRPr sz="1400" b="1" i="0" u="none" strike="noStrike" cap="none">
              <a:solidFill>
                <a:srgbClr val="D0D9D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11" name="Google Shape;1411;p197"/>
          <p:cNvSpPr>
            <a:spLocks noGrp="1"/>
          </p:cNvSpPr>
          <p:nvPr>
            <p:ph type="pic" idx="5"/>
          </p:nvPr>
        </p:nvSpPr>
        <p:spPr>
          <a:xfrm>
            <a:off x="397718" y="127079"/>
            <a:ext cx="875700" cy="866400"/>
          </a:xfrm>
          <a:prstGeom prst="roundRect">
            <a:avLst>
              <a:gd name="adj" fmla="val 10903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>
            <a:lvl1pPr marL="63500" marR="0" lvl="0" indent="-6985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100"/>
              <a:buFont typeface="Arial"/>
              <a:buChar char="​"/>
              <a:defRPr sz="11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139700" marR="0" lvl="1" indent="-508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279400" marR="0" lvl="2" indent="-635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406400" marR="0" lvl="3" indent="-69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892300" marR="0" lvl="5" indent="-825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35200" marR="0" lvl="6" indent="-82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578100" marR="0" lvl="7" indent="-82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21000" marR="0" lvl="8" indent="-82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12" name="Google Shape;1412;p197"/>
          <p:cNvSpPr txBox="1">
            <a:spLocks noGrp="1"/>
          </p:cNvSpPr>
          <p:nvPr>
            <p:ph type="body" idx="6"/>
          </p:nvPr>
        </p:nvSpPr>
        <p:spPr>
          <a:xfrm>
            <a:off x="432167" y="3878991"/>
            <a:ext cx="3344100" cy="102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3048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7F7F7F"/>
              </a:buClr>
              <a:buSzPts val="1200"/>
              <a:buFont typeface="Arial"/>
              <a:buChar char="​"/>
              <a:defRPr sz="1200" b="0" i="0" u="none" strike="noStrike" cap="none">
                <a:solidFill>
                  <a:srgbClr val="6A625B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048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6A625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6A625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048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1" i="0" u="none" strike="noStrike" cap="none">
                <a:solidFill>
                  <a:srgbClr val="6A625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7C868D"/>
              </a:buClr>
              <a:buSzPts val="1100"/>
              <a:buFont typeface="Arial"/>
              <a:buNone/>
              <a:defRPr sz="1200" b="0" i="0" u="none" strike="noStrike" cap="none">
                <a:solidFill>
                  <a:srgbClr val="7C868D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13" name="Google Shape;1413;p197"/>
          <p:cNvSpPr txBox="1">
            <a:spLocks noGrp="1"/>
          </p:cNvSpPr>
          <p:nvPr>
            <p:ph type="body" idx="7"/>
          </p:nvPr>
        </p:nvSpPr>
        <p:spPr>
          <a:xfrm>
            <a:off x="432167" y="3460130"/>
            <a:ext cx="3326700" cy="35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457200" marR="0" lvl="0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400"/>
              <a:buFont typeface="Arial"/>
              <a:buChar char="​"/>
              <a:defRPr sz="14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1414" name="Google Shape;1414;p197" descr="Picture 2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492566" y="4693436"/>
            <a:ext cx="462227" cy="3219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W - Guide Placement ">
  <p:cSld name="W - Guide Placement ">
    <p:spTree>
      <p:nvGrpSpPr>
        <p:cNvPr id="1" name="Shape 1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6" name="Google Shape;1416;p198"/>
          <p:cNvSpPr/>
          <p:nvPr/>
        </p:nvSpPr>
        <p:spPr>
          <a:xfrm>
            <a:off x="5337771" y="1717276"/>
            <a:ext cx="3326400" cy="293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A1E0"/>
              </a:buClr>
              <a:buSzPts val="300"/>
              <a:buFont typeface="Arial"/>
              <a:buNone/>
            </a:pPr>
            <a:r>
              <a:rPr lang="en" sz="1200" b="1" i="0" u="none" strike="noStrike" cap="none">
                <a:solidFill>
                  <a:srgbClr val="00A1E0"/>
                </a:solidFill>
                <a:latin typeface="Arial"/>
                <a:ea typeface="Arial"/>
                <a:cs typeface="Arial"/>
                <a:sym typeface="Arial"/>
              </a:rPr>
              <a:t>Realigning Guides</a:t>
            </a:r>
            <a:endParaRPr sz="1100"/>
          </a:p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ts val="200"/>
              <a:buFont typeface="Arial"/>
              <a:buNone/>
            </a:pPr>
            <a:r>
              <a:rPr lang="en" sz="9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Guides can can easily be bumped and moved accidentally.  </a:t>
            </a:r>
            <a:endParaRPr sz="1100"/>
          </a:p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ts val="200"/>
              <a:buFont typeface="Arial"/>
              <a:buNone/>
            </a:pPr>
            <a:r>
              <a:rPr lang="en" sz="9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This slide layout show you how to reset your guides. </a:t>
            </a:r>
            <a:endParaRPr sz="1100"/>
          </a:p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ts val="200"/>
              <a:buFont typeface="Arial"/>
              <a:buNone/>
            </a:pPr>
            <a:r>
              <a:rPr lang="en" sz="9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NOTE: </a:t>
            </a:r>
            <a:r>
              <a:rPr lang="en" sz="9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When working on any older deck, be sure to check and ensure that the guides in your deck are set.</a:t>
            </a:r>
            <a:endParaRPr sz="1100"/>
          </a:p>
          <a:p>
            <a:pPr marL="0" marR="0" lvl="0" indent="63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ts val="900"/>
              <a:buFont typeface="Arial"/>
              <a:buAutoNum type="arabicPeriod"/>
            </a:pPr>
            <a:r>
              <a:rPr lang="en" sz="9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 Turn on your guides </a:t>
            </a:r>
            <a:endParaRPr sz="1100"/>
          </a:p>
          <a:p>
            <a:pPr marL="0" marR="0" lvl="0" indent="63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ts val="900"/>
              <a:buFont typeface="Arial"/>
              <a:buAutoNum type="arabicPeriod"/>
            </a:pPr>
            <a:r>
              <a:rPr lang="en" sz="9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 Insert a new slide the using the Guide Layout slide option.</a:t>
            </a:r>
            <a:endParaRPr sz="1100"/>
          </a:p>
          <a:p>
            <a:pPr marL="0" marR="0" lvl="0" indent="63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ts val="900"/>
              <a:buFont typeface="Arial"/>
              <a:buAutoNum type="arabicPeriod"/>
            </a:pPr>
            <a:r>
              <a:rPr lang="en" sz="9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 Do your guides align with the orange lines in the new slide?  </a:t>
            </a:r>
            <a:r>
              <a:rPr lang="en" sz="9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If yes, your guides are set, if not, proceed then realign each of the lines to line up with the lines shown on this page. </a:t>
            </a:r>
            <a:endParaRPr sz="1100"/>
          </a:p>
          <a:p>
            <a:pPr marL="0" marR="0" lvl="0" indent="63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ts val="900"/>
              <a:buFont typeface="Arial"/>
              <a:buAutoNum type="arabicPeriod"/>
            </a:pPr>
            <a:r>
              <a:rPr lang="en" sz="9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 Once guides are reset, delete the Guide Layout Slide</a:t>
            </a:r>
            <a:endParaRPr sz="1100"/>
          </a:p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00"/>
              <a:buFont typeface="Arial"/>
              <a:buNone/>
            </a:pPr>
            <a:endParaRPr sz="1000" b="0" i="0" u="none" strike="noStrike" cap="none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00"/>
              <a:buFont typeface="Arial"/>
              <a:buNone/>
            </a:pPr>
            <a:endParaRPr sz="1000" b="0" i="0" u="none" strike="noStrike" cap="none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17" name="Google Shape;1417;p198"/>
          <p:cNvSpPr txBox="1"/>
          <p:nvPr/>
        </p:nvSpPr>
        <p:spPr>
          <a:xfrm>
            <a:off x="838418" y="1717279"/>
            <a:ext cx="3544200" cy="264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Arial"/>
              <a:buNone/>
            </a:pPr>
            <a:r>
              <a:rPr lang="en" sz="1200" b="1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What are Drawing Guides?  </a:t>
            </a:r>
            <a:endParaRPr sz="1100"/>
          </a:p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ts val="900"/>
              <a:buFont typeface="Arial"/>
              <a:buNone/>
            </a:pPr>
            <a:r>
              <a:rPr lang="en" sz="9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This lines that that appear on all pages in the same spot, but don’t show up when you print or view deck in Show mode.  </a:t>
            </a:r>
            <a:endParaRPr sz="1100"/>
          </a:p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ts val="900"/>
              <a:buFont typeface="Arial"/>
              <a:buNone/>
            </a:pPr>
            <a:r>
              <a:rPr lang="en" sz="9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Think of them as internal margins for the proper alignment and consistent placement of content. Object will snap to them and they are also perfect for cropping an image to. </a:t>
            </a:r>
            <a:endParaRPr sz="1100"/>
          </a:p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None/>
            </a:pPr>
            <a:r>
              <a:rPr lang="en" sz="9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This template has pre-made guides that delineate where your workspace is.  </a:t>
            </a:r>
            <a:br>
              <a:rPr lang="en" sz="9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" sz="900" b="1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" sz="1200" b="1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How to Turn Guides On and Off</a:t>
            </a:r>
            <a:endParaRPr sz="1100"/>
          </a:p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3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Windows: </a:t>
            </a:r>
            <a:r>
              <a:rPr lang="en" sz="9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ALT + F9 or Right click in blue area off workspace &gt;Grids and Guides&gt;Display Drawing Guides on Screen</a:t>
            </a:r>
            <a:endParaRPr sz="1100"/>
          </a:p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3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Mac 2011: </a:t>
            </a:r>
            <a:r>
              <a:rPr lang="en" sz="9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Control + Option + Command + G or </a:t>
            </a:r>
            <a:br>
              <a:rPr lang="en" sz="9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" sz="9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View&gt;Guides&gt;Static Guides</a:t>
            </a:r>
            <a:endParaRPr sz="1100"/>
          </a:p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3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MAC 2008:   </a:t>
            </a:r>
            <a:r>
              <a:rPr lang="en" sz="9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Command + G or View&gt;Guides&gt;Static Guides</a:t>
            </a:r>
            <a:endParaRPr sz="1100"/>
          </a:p>
        </p:txBody>
      </p:sp>
      <p:sp>
        <p:nvSpPr>
          <p:cNvPr id="1418" name="Google Shape;1418;p198"/>
          <p:cNvSpPr txBox="1"/>
          <p:nvPr/>
        </p:nvSpPr>
        <p:spPr>
          <a:xfrm>
            <a:off x="5624789" y="1332310"/>
            <a:ext cx="2745000" cy="3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"/>
              <a:buFont typeface="Arial"/>
              <a:buNone/>
            </a:pPr>
            <a:r>
              <a:rPr lang="en" sz="9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The left and right top and bottom corners only area you should work within on your slides.</a:t>
            </a:r>
            <a:endParaRPr sz="1100"/>
          </a:p>
        </p:txBody>
      </p:sp>
      <p:cxnSp>
        <p:nvCxnSpPr>
          <p:cNvPr id="1419" name="Google Shape;1419;p198"/>
          <p:cNvCxnSpPr/>
          <p:nvPr/>
        </p:nvCxnSpPr>
        <p:spPr>
          <a:xfrm rot="10800000">
            <a:off x="4571954" y="-4074159"/>
            <a:ext cx="0" cy="9141600"/>
          </a:xfrm>
          <a:prstGeom prst="straightConnector1">
            <a:avLst/>
          </a:prstGeom>
          <a:noFill/>
          <a:ln w="1905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1420" name="Google Shape;1420;p198"/>
          <p:cNvGrpSpPr/>
          <p:nvPr/>
        </p:nvGrpSpPr>
        <p:grpSpPr>
          <a:xfrm>
            <a:off x="376433" y="-3469834"/>
            <a:ext cx="8391408" cy="12891345"/>
            <a:chOff x="501778" y="-4626445"/>
            <a:chExt cx="11185561" cy="17188459"/>
          </a:xfrm>
        </p:grpSpPr>
        <p:cxnSp>
          <p:nvCxnSpPr>
            <p:cNvPr id="1421" name="Google Shape;1421;p198"/>
            <p:cNvCxnSpPr/>
            <p:nvPr/>
          </p:nvCxnSpPr>
          <p:spPr>
            <a:xfrm>
              <a:off x="608014" y="0"/>
              <a:ext cx="0" cy="6858000"/>
            </a:xfrm>
            <a:prstGeom prst="straightConnector1">
              <a:avLst/>
            </a:prstGeom>
            <a:noFill/>
            <a:ln w="1905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422" name="Google Shape;1422;p198"/>
            <p:cNvCxnSpPr/>
            <p:nvPr/>
          </p:nvCxnSpPr>
          <p:spPr>
            <a:xfrm>
              <a:off x="11618913" y="-1588"/>
              <a:ext cx="0" cy="6858000"/>
            </a:xfrm>
            <a:prstGeom prst="straightConnector1">
              <a:avLst/>
            </a:prstGeom>
            <a:noFill/>
            <a:ln w="1905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423" name="Google Shape;1423;p198"/>
            <p:cNvCxnSpPr/>
            <p:nvPr/>
          </p:nvCxnSpPr>
          <p:spPr>
            <a:xfrm rot="10800000">
              <a:off x="6094351" y="114339"/>
              <a:ext cx="0" cy="12188700"/>
            </a:xfrm>
            <a:prstGeom prst="straightConnector1">
              <a:avLst/>
            </a:prstGeom>
            <a:noFill/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424" name="Google Shape;1424;p198"/>
            <p:cNvCxnSpPr/>
            <p:nvPr/>
          </p:nvCxnSpPr>
          <p:spPr>
            <a:xfrm rot="10800000">
              <a:off x="6094351" y="-4336399"/>
              <a:ext cx="0" cy="12188700"/>
            </a:xfrm>
            <a:prstGeom prst="straightConnector1">
              <a:avLst/>
            </a:prstGeom>
            <a:noFill/>
            <a:ln w="1905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425" name="Google Shape;1425;p198"/>
            <p:cNvSpPr/>
            <p:nvPr/>
          </p:nvSpPr>
          <p:spPr>
            <a:xfrm rot="8100000" flipH="1">
              <a:off x="11244267" y="1764999"/>
              <a:ext cx="364443" cy="373352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26" name="Google Shape;1426;p198"/>
            <p:cNvSpPr/>
            <p:nvPr/>
          </p:nvSpPr>
          <p:spPr>
            <a:xfrm rot="-8100000">
              <a:off x="580406" y="1764999"/>
              <a:ext cx="364443" cy="373352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27" name="Google Shape;1427;p198"/>
            <p:cNvSpPr/>
            <p:nvPr/>
          </p:nvSpPr>
          <p:spPr>
            <a:xfrm rot="2700000">
              <a:off x="11244266" y="5638768"/>
              <a:ext cx="364443" cy="373352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28" name="Google Shape;1428;p198"/>
            <p:cNvSpPr/>
            <p:nvPr/>
          </p:nvSpPr>
          <p:spPr>
            <a:xfrm rot="-2700000" flipH="1">
              <a:off x="580406" y="5638768"/>
              <a:ext cx="364443" cy="373352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429" name="Google Shape;1429;p198"/>
            <p:cNvCxnSpPr/>
            <p:nvPr/>
          </p:nvCxnSpPr>
          <p:spPr>
            <a:xfrm rot="10800000">
              <a:off x="6094351" y="-4626445"/>
              <a:ext cx="0" cy="12188700"/>
            </a:xfrm>
            <a:prstGeom prst="straightConnector1">
              <a:avLst/>
            </a:prstGeom>
            <a:noFill/>
            <a:ln w="1905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430" name="Google Shape;1430;p198"/>
            <p:cNvCxnSpPr/>
            <p:nvPr/>
          </p:nvCxnSpPr>
          <p:spPr>
            <a:xfrm rot="10800000">
              <a:off x="6094351" y="373314"/>
              <a:ext cx="0" cy="12188700"/>
            </a:xfrm>
            <a:prstGeom prst="straightConnector1">
              <a:avLst/>
            </a:prstGeom>
            <a:noFill/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sp>
        <p:nvSpPr>
          <p:cNvPr id="1431" name="Google Shape;1431;p198"/>
          <p:cNvSpPr/>
          <p:nvPr/>
        </p:nvSpPr>
        <p:spPr>
          <a:xfrm>
            <a:off x="5343276" y="4224599"/>
            <a:ext cx="2986200" cy="63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A1E0"/>
              </a:buClr>
              <a:buSzPts val="1200"/>
              <a:buFont typeface="Arial"/>
              <a:buNone/>
            </a:pPr>
            <a:r>
              <a:rPr lang="en" sz="1200" b="1" i="0" u="none" strike="noStrike" cap="none">
                <a:solidFill>
                  <a:srgbClr val="00A1E0"/>
                </a:solidFill>
                <a:latin typeface="Arial"/>
                <a:ea typeface="Arial"/>
                <a:cs typeface="Arial"/>
                <a:sym typeface="Arial"/>
              </a:rPr>
              <a:t>How to Create a New Guide Line</a:t>
            </a:r>
            <a:endParaRPr sz="1100"/>
          </a:p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ts val="900"/>
              <a:buFont typeface="Arial"/>
              <a:buNone/>
            </a:pPr>
            <a:r>
              <a:rPr lang="en" sz="9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Select a guide, hold down the Option key and drag.  This will duplicate the line</a:t>
            </a:r>
            <a:endParaRPr sz="1100"/>
          </a:p>
        </p:txBody>
      </p:sp>
      <p:sp>
        <p:nvSpPr>
          <p:cNvPr id="1432" name="Google Shape;1432;p198"/>
          <p:cNvSpPr txBox="1">
            <a:spLocks noGrp="1"/>
          </p:cNvSpPr>
          <p:nvPr>
            <p:ph type="title"/>
          </p:nvPr>
        </p:nvSpPr>
        <p:spPr>
          <a:xfrm>
            <a:off x="371572" y="104777"/>
            <a:ext cx="8715300" cy="74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0" marR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33" name="Google Shape;1433;p198"/>
          <p:cNvSpPr txBox="1">
            <a:spLocks noGrp="1"/>
          </p:cNvSpPr>
          <p:nvPr>
            <p:ph type="ftr" idx="11"/>
          </p:nvPr>
        </p:nvSpPr>
        <p:spPr>
          <a:xfrm>
            <a:off x="433500" y="4807847"/>
            <a:ext cx="6654900" cy="16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29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6858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0287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3716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7145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057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4003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7432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 - Basic 2 Column">
  <p:cSld name="E - Basic 2 Column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17"/>
          <p:cNvSpPr txBox="1">
            <a:spLocks noGrp="1"/>
          </p:cNvSpPr>
          <p:nvPr>
            <p:ph type="title"/>
          </p:nvPr>
        </p:nvSpPr>
        <p:spPr>
          <a:xfrm>
            <a:off x="371572" y="104777"/>
            <a:ext cx="8286600" cy="74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0" marR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7" name="Google Shape;107;p17"/>
          <p:cNvSpPr txBox="1">
            <a:spLocks noGrp="1"/>
          </p:cNvSpPr>
          <p:nvPr>
            <p:ph type="body" idx="1"/>
          </p:nvPr>
        </p:nvSpPr>
        <p:spPr>
          <a:xfrm>
            <a:off x="383931" y="1212217"/>
            <a:ext cx="3978600" cy="31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8" name="Google Shape;108;p17"/>
          <p:cNvSpPr txBox="1">
            <a:spLocks noGrp="1"/>
          </p:cNvSpPr>
          <p:nvPr>
            <p:ph type="body" idx="2"/>
          </p:nvPr>
        </p:nvSpPr>
        <p:spPr>
          <a:xfrm>
            <a:off x="4672372" y="1212217"/>
            <a:ext cx="3978600" cy="31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9" name="Google Shape;109;p17"/>
          <p:cNvSpPr txBox="1">
            <a:spLocks noGrp="1"/>
          </p:cNvSpPr>
          <p:nvPr>
            <p:ph type="body" idx="3"/>
          </p:nvPr>
        </p:nvSpPr>
        <p:spPr>
          <a:xfrm>
            <a:off x="377134" y="726720"/>
            <a:ext cx="8286600" cy="23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Font typeface="Arial"/>
              <a:buNone/>
              <a:defRPr sz="1700" b="0" i="0" u="none" strike="noStrike" cap="none"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sic 2">
  <p:cSld name="Basic 2">
    <p:spTree>
      <p:nvGrpSpPr>
        <p:cNvPr id="1" name="Shape 1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5" name="Google Shape;1435;p199"/>
          <p:cNvSpPr txBox="1">
            <a:spLocks noGrp="1"/>
          </p:cNvSpPr>
          <p:nvPr>
            <p:ph type="title"/>
          </p:nvPr>
        </p:nvSpPr>
        <p:spPr>
          <a:xfrm>
            <a:off x="428737" y="47627"/>
            <a:ext cx="8286600" cy="74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0" marR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marR="0" lvl="5" indent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marR="0" lvl="6" indent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marR="0" lvl="7" indent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marR="0" lvl="8" indent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36" name="Google Shape;1436;p199"/>
          <p:cNvSpPr txBox="1">
            <a:spLocks noGrp="1"/>
          </p:cNvSpPr>
          <p:nvPr>
            <p:ph type="body" idx="1"/>
          </p:nvPr>
        </p:nvSpPr>
        <p:spPr>
          <a:xfrm>
            <a:off x="428739" y="810853"/>
            <a:ext cx="82866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​"/>
              <a:defRPr sz="18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spcBef>
                <a:spcPts val="20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500"/>
              </a:spcBef>
              <a:spcAft>
                <a:spcPts val="0"/>
              </a:spcAft>
              <a:buSzPts val="1100"/>
              <a:buNone/>
              <a:defRPr sz="1500" b="0" i="0" u="none" strike="noStrike" cap="none">
                <a:solidFill>
                  <a:srgbClr val="5C656A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37" name="Google Shape;1437;p199"/>
          <p:cNvSpPr txBox="1">
            <a:spLocks noGrp="1"/>
          </p:cNvSpPr>
          <p:nvPr>
            <p:ph type="ftr" idx="11"/>
          </p:nvPr>
        </p:nvSpPr>
        <p:spPr>
          <a:xfrm>
            <a:off x="433501" y="4906907"/>
            <a:ext cx="7942200" cy="13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2900" marR="0" lvl="1" indent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685800" marR="0" lvl="2" indent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028700" marR="0" lvl="3" indent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371600" marR="0" lvl="4" indent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714500" marR="0" lvl="5" indent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057400" marR="0" lvl="6" indent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400300" marR="0" lvl="7" indent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743200" marR="0" lvl="8" indent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" type="obj">
  <p:cSld name="OBJECT">
    <p:bg>
      <p:bgPr>
        <a:solidFill>
          <a:schemeClr val="lt1">
            <a:alpha val="74900"/>
          </a:schemeClr>
        </a:solidFill>
        <a:effectLst/>
      </p:bgPr>
    </p:bg>
    <p:spTree>
      <p:nvGrpSpPr>
        <p:cNvPr id="1" name="Shape 1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9" name="Google Shape;1439;p200"/>
          <p:cNvSpPr txBox="1">
            <a:spLocks noGrp="1"/>
          </p:cNvSpPr>
          <p:nvPr>
            <p:ph type="title"/>
          </p:nvPr>
        </p:nvSpPr>
        <p:spPr>
          <a:xfrm>
            <a:off x="279871" y="240559"/>
            <a:ext cx="7720800" cy="32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/>
            </a:lvl9pPr>
          </a:lstStyle>
          <a:p>
            <a:endParaRPr/>
          </a:p>
        </p:txBody>
      </p:sp>
      <p:sp>
        <p:nvSpPr>
          <p:cNvPr id="1440" name="Google Shape;1440;p200"/>
          <p:cNvSpPr txBox="1">
            <a:spLocks noGrp="1"/>
          </p:cNvSpPr>
          <p:nvPr>
            <p:ph type="body" idx="1"/>
          </p:nvPr>
        </p:nvSpPr>
        <p:spPr>
          <a:xfrm>
            <a:off x="279871" y="791137"/>
            <a:ext cx="7720800" cy="390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None/>
              <a:defRPr sz="17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914400" marR="0" lvl="1" indent="-32385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erriweather Sans"/>
              <a:buChar char="–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Char char="–"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857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900"/>
              <a:buFont typeface="Arial"/>
              <a:buChar char="•"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794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ts val="800"/>
              <a:buFont typeface="Merriweather Sans"/>
              <a:buChar char="–"/>
              <a:defRPr sz="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Content">
  <p:cSld name="1_Content">
    <p:spTree>
      <p:nvGrpSpPr>
        <p:cNvPr id="1" name="Shape 1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2" name="Google Shape;1442;p201"/>
          <p:cNvSpPr txBox="1">
            <a:spLocks noGrp="1"/>
          </p:cNvSpPr>
          <p:nvPr>
            <p:ph type="title"/>
          </p:nvPr>
        </p:nvSpPr>
        <p:spPr>
          <a:xfrm>
            <a:off x="279871" y="240559"/>
            <a:ext cx="7720800" cy="32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/>
            </a:lvl9pPr>
          </a:lstStyle>
          <a:p>
            <a:endParaRPr/>
          </a:p>
        </p:txBody>
      </p:sp>
      <p:sp>
        <p:nvSpPr>
          <p:cNvPr id="1443" name="Google Shape;1443;p201"/>
          <p:cNvSpPr txBox="1">
            <a:spLocks noGrp="1"/>
          </p:cNvSpPr>
          <p:nvPr>
            <p:ph type="body" idx="1"/>
          </p:nvPr>
        </p:nvSpPr>
        <p:spPr>
          <a:xfrm>
            <a:off x="279871" y="791137"/>
            <a:ext cx="7720800" cy="390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None/>
              <a:defRPr sz="17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914400" marR="0" lvl="1" indent="-32385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erriweather Sans"/>
              <a:buChar char="–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Char char="–"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857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900"/>
              <a:buFont typeface="Arial"/>
              <a:buChar char="•"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794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ts val="800"/>
              <a:buFont typeface="Merriweather Sans"/>
              <a:buChar char="–"/>
              <a:defRPr sz="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Subhead">
  <p:cSld name="Content Subhead">
    <p:spTree>
      <p:nvGrpSpPr>
        <p:cNvPr id="1" name="Shape 1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5" name="Google Shape;1445;p202"/>
          <p:cNvPicPr preferRelativeResize="0"/>
          <p:nvPr/>
        </p:nvPicPr>
        <p:blipFill/>
        <p:spPr>
          <a:xfrm>
            <a:off x="1191" y="1193"/>
            <a:ext cx="1200" cy="1200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pic>
      <p:sp>
        <p:nvSpPr>
          <p:cNvPr id="1446" name="Google Shape;1446;p202"/>
          <p:cNvSpPr txBox="1">
            <a:spLocks noGrp="1"/>
          </p:cNvSpPr>
          <p:nvPr>
            <p:ph type="sldNum" idx="12"/>
          </p:nvPr>
        </p:nvSpPr>
        <p:spPr>
          <a:xfrm>
            <a:off x="283935" y="4914901"/>
            <a:ext cx="290100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447" name="Google Shape;1447;p202"/>
          <p:cNvSpPr txBox="1">
            <a:spLocks noGrp="1"/>
          </p:cNvSpPr>
          <p:nvPr>
            <p:ph type="ftr" idx="11"/>
          </p:nvPr>
        </p:nvSpPr>
        <p:spPr>
          <a:xfrm>
            <a:off x="578794" y="4914902"/>
            <a:ext cx="3992100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48" name="Google Shape;1448;p202"/>
          <p:cNvSpPr txBox="1">
            <a:spLocks noGrp="1"/>
          </p:cNvSpPr>
          <p:nvPr>
            <p:ph type="title"/>
          </p:nvPr>
        </p:nvSpPr>
        <p:spPr>
          <a:xfrm>
            <a:off x="279871" y="216066"/>
            <a:ext cx="7720800" cy="32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/>
            </a:lvl9pPr>
          </a:lstStyle>
          <a:p>
            <a:endParaRPr/>
          </a:p>
        </p:txBody>
      </p:sp>
      <p:sp>
        <p:nvSpPr>
          <p:cNvPr id="1449" name="Google Shape;1449;p202"/>
          <p:cNvSpPr txBox="1">
            <a:spLocks noGrp="1"/>
          </p:cNvSpPr>
          <p:nvPr>
            <p:ph type="body" idx="1"/>
          </p:nvPr>
        </p:nvSpPr>
        <p:spPr>
          <a:xfrm>
            <a:off x="278680" y="542925"/>
            <a:ext cx="77220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Merriweather Sans"/>
              <a:buNone/>
              <a:defRPr sz="1200" b="0" i="0" u="none" strike="noStrike" cap="none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Font typeface="Arial"/>
              <a:buChar char="•"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794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ts val="800"/>
              <a:buFont typeface="Merriweather Sans"/>
              <a:buChar char="–"/>
              <a:defRPr sz="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">
  <p:cSld name="Custom Layout">
    <p:spTree>
      <p:nvGrpSpPr>
        <p:cNvPr id="1" name="Shape 14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1" name="Google Shape;1451;p203"/>
          <p:cNvSpPr txBox="1">
            <a:spLocks noGrp="1"/>
          </p:cNvSpPr>
          <p:nvPr>
            <p:ph type="title"/>
          </p:nvPr>
        </p:nvSpPr>
        <p:spPr>
          <a:xfrm>
            <a:off x="370683" y="114302"/>
            <a:ext cx="8402700" cy="59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/>
            </a:lvl9pPr>
          </a:lstStyle>
          <a:p>
            <a:endParaRPr/>
          </a:p>
        </p:txBody>
      </p:sp>
      <p:sp>
        <p:nvSpPr>
          <p:cNvPr id="1452" name="Google Shape;1452;p203"/>
          <p:cNvSpPr txBox="1">
            <a:spLocks noGrp="1"/>
          </p:cNvSpPr>
          <p:nvPr>
            <p:ph type="ftr" idx="11"/>
          </p:nvPr>
        </p:nvSpPr>
        <p:spPr>
          <a:xfrm>
            <a:off x="578794" y="4914902"/>
            <a:ext cx="3992100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53" name="Google Shape;1453;p203"/>
          <p:cNvSpPr txBox="1">
            <a:spLocks noGrp="1"/>
          </p:cNvSpPr>
          <p:nvPr>
            <p:ph type="sldNum" idx="12"/>
          </p:nvPr>
        </p:nvSpPr>
        <p:spPr>
          <a:xfrm>
            <a:off x="283935" y="4914901"/>
            <a:ext cx="290100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4B4B4B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4B4B4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4B4B4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4B4B4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4B4B4B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4B4B4B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4B4B4B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4B4B4B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4B4B4B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vider 1a Ink-Saving">
  <p:cSld name="Divider 1a Ink-Saving">
    <p:bg>
      <p:bgPr>
        <a:solidFill>
          <a:schemeClr val="lt1"/>
        </a:solidFill>
        <a:effectLst/>
      </p:bgPr>
    </p:bg>
    <p:spTree>
      <p:nvGrpSpPr>
        <p:cNvPr id="1" name="Shape 1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5" name="Google Shape;1455;p204"/>
          <p:cNvSpPr txBox="1">
            <a:spLocks noGrp="1"/>
          </p:cNvSpPr>
          <p:nvPr>
            <p:ph type="title"/>
          </p:nvPr>
        </p:nvSpPr>
        <p:spPr>
          <a:xfrm>
            <a:off x="278680" y="1371600"/>
            <a:ext cx="7722000" cy="12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700"/>
              <a:buFont typeface="Arial"/>
              <a:buNone/>
              <a:defRPr sz="27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with Logo">
  <p:cSld name="D - Basic">
    <p:bg>
      <p:bgPr>
        <a:solidFill>
          <a:schemeClr val="lt1"/>
        </a:solidFill>
        <a:effectLst/>
      </p:bgPr>
    </p:bg>
    <p:spTree>
      <p:nvGrpSpPr>
        <p:cNvPr id="1" name="Shape 14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0" name="Google Shape;1460;p206"/>
          <p:cNvSpPr/>
          <p:nvPr/>
        </p:nvSpPr>
        <p:spPr>
          <a:xfrm>
            <a:off x="0" y="-11125"/>
            <a:ext cx="9155100" cy="5206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461" name="Google Shape;1461;p206" descr="pasted-image.pdf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275084" y="424094"/>
            <a:ext cx="475848" cy="333554"/>
          </a:xfrm>
          <a:prstGeom prst="rect">
            <a:avLst/>
          </a:prstGeom>
          <a:noFill/>
          <a:ln>
            <a:noFill/>
          </a:ln>
        </p:spPr>
      </p:pic>
      <p:sp>
        <p:nvSpPr>
          <p:cNvPr id="1462" name="Google Shape;1462;p206"/>
          <p:cNvSpPr txBox="1"/>
          <p:nvPr/>
        </p:nvSpPr>
        <p:spPr>
          <a:xfrm>
            <a:off x="434821" y="4850306"/>
            <a:ext cx="3965100" cy="10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600" tIns="91600" rIns="91600" bIns="916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999999"/>
                </a:solidFill>
                <a:latin typeface="Proxima Nova"/>
                <a:ea typeface="Proxima Nova"/>
                <a:cs typeface="Proxima Nova"/>
                <a:sym typeface="Proxima Nova"/>
              </a:rPr>
              <a:t>Transformation Services  |  Proprietary and Confidential ©2017 Salesforce</a:t>
            </a:r>
            <a:endParaRPr sz="600">
              <a:solidFill>
                <a:srgbClr val="999999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 - Basic - Title Only 1">
  <p:cSld name="D - Basic_1">
    <p:bg>
      <p:bgPr>
        <a:solidFill>
          <a:schemeClr val="lt1"/>
        </a:solidFill>
        <a:effectLst/>
      </p:bgPr>
    </p:bg>
    <p:spTree>
      <p:nvGrpSpPr>
        <p:cNvPr id="1" name="Shape 14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" name="Google Shape;1464;p207"/>
          <p:cNvSpPr/>
          <p:nvPr/>
        </p:nvSpPr>
        <p:spPr>
          <a:xfrm>
            <a:off x="0" y="-11125"/>
            <a:ext cx="9155100" cy="5206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465" name="Google Shape;1465;p207"/>
          <p:cNvPicPr preferRelativeResize="0"/>
          <p:nvPr/>
        </p:nvPicPr>
        <p:blipFill rotWithShape="1">
          <a:blip r:embed="rId2">
            <a:alphaModFix amt="35000"/>
          </a:blip>
          <a:srcRect r="6244"/>
          <a:stretch/>
        </p:blipFill>
        <p:spPr>
          <a:xfrm>
            <a:off x="0" y="0"/>
            <a:ext cx="9155100" cy="5206199"/>
          </a:xfrm>
          <a:prstGeom prst="rect">
            <a:avLst/>
          </a:prstGeom>
          <a:noFill/>
          <a:ln>
            <a:noFill/>
          </a:ln>
        </p:spPr>
      </p:pic>
      <p:sp>
        <p:nvSpPr>
          <p:cNvPr id="1466" name="Google Shape;1466;p207"/>
          <p:cNvSpPr txBox="1"/>
          <p:nvPr/>
        </p:nvSpPr>
        <p:spPr>
          <a:xfrm>
            <a:off x="434821" y="4850306"/>
            <a:ext cx="3965100" cy="10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600" tIns="91600" rIns="91600" bIns="916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999999"/>
                </a:solidFill>
                <a:latin typeface="Proxima Nova"/>
                <a:ea typeface="Proxima Nova"/>
                <a:cs typeface="Proxima Nova"/>
                <a:sym typeface="Proxima Nova"/>
              </a:rPr>
              <a:t>Transformation Services  |  Proprietary and Confidential ©2017 Salesforce</a:t>
            </a:r>
            <a:endParaRPr sz="600">
              <a:solidFill>
                <a:srgbClr val="999999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pic>
        <p:nvPicPr>
          <p:cNvPr id="1467" name="Google Shape;1467;p207" descr="pasted-image.pd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18325" y="441225"/>
            <a:ext cx="735350" cy="515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White Trail Lines with Logo">
  <p:cSld name="D - Basic_1_3">
    <p:bg>
      <p:bgPr>
        <a:solidFill>
          <a:schemeClr val="lt1"/>
        </a:solidFill>
        <a:effectLst/>
      </p:bgPr>
    </p:bg>
    <p:spTree>
      <p:nvGrpSpPr>
        <p:cNvPr id="1" name="Shape 14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9" name="Google Shape;1469;p208"/>
          <p:cNvSpPr/>
          <p:nvPr/>
        </p:nvSpPr>
        <p:spPr>
          <a:xfrm>
            <a:off x="0" y="-11125"/>
            <a:ext cx="9155100" cy="5206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470" name="Google Shape;1470;p208"/>
          <p:cNvPicPr preferRelativeResize="0"/>
          <p:nvPr/>
        </p:nvPicPr>
        <p:blipFill rotWithShape="1">
          <a:blip r:embed="rId2">
            <a:alphaModFix amt="35000"/>
          </a:blip>
          <a:srcRect r="5213"/>
          <a:stretch/>
        </p:blipFill>
        <p:spPr>
          <a:xfrm>
            <a:off x="0" y="0"/>
            <a:ext cx="9255468" cy="5206199"/>
          </a:xfrm>
          <a:prstGeom prst="rect">
            <a:avLst/>
          </a:prstGeom>
          <a:noFill/>
          <a:ln>
            <a:noFill/>
          </a:ln>
        </p:spPr>
      </p:pic>
      <p:sp>
        <p:nvSpPr>
          <p:cNvPr id="1471" name="Google Shape;1471;p208"/>
          <p:cNvSpPr txBox="1"/>
          <p:nvPr/>
        </p:nvSpPr>
        <p:spPr>
          <a:xfrm>
            <a:off x="457069" y="4850306"/>
            <a:ext cx="3965100" cy="10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600" tIns="91600" rIns="91600" bIns="916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999999"/>
                </a:solidFill>
                <a:latin typeface="Proxima Nova"/>
                <a:ea typeface="Proxima Nova"/>
                <a:cs typeface="Proxima Nova"/>
                <a:sym typeface="Proxima Nova"/>
              </a:rPr>
              <a:t>Transformation Services  |  Proprietary and Confidential ©2017 Salesforce</a:t>
            </a:r>
            <a:endParaRPr sz="600">
              <a:solidFill>
                <a:srgbClr val="999999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pic>
        <p:nvPicPr>
          <p:cNvPr id="1472" name="Google Shape;1472;p208" descr="pasted-image.pd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75084" y="424094"/>
            <a:ext cx="475848" cy="3335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White Trail Lines ">
  <p:cSld name="D - Basic_1_3_1">
    <p:bg>
      <p:bgPr>
        <a:solidFill>
          <a:schemeClr val="lt1"/>
        </a:solidFill>
        <a:effectLst/>
      </p:bgPr>
    </p:bg>
    <p:spTree>
      <p:nvGrpSpPr>
        <p:cNvPr id="1" name="Shape 14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" name="Google Shape;1474;p209"/>
          <p:cNvSpPr/>
          <p:nvPr/>
        </p:nvSpPr>
        <p:spPr>
          <a:xfrm>
            <a:off x="0" y="-11125"/>
            <a:ext cx="9155100" cy="5206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475" name="Google Shape;1475;p209"/>
          <p:cNvPicPr preferRelativeResize="0"/>
          <p:nvPr/>
        </p:nvPicPr>
        <p:blipFill rotWithShape="1">
          <a:blip r:embed="rId2">
            <a:alphaModFix amt="35000"/>
          </a:blip>
          <a:srcRect r="5213"/>
          <a:stretch/>
        </p:blipFill>
        <p:spPr>
          <a:xfrm>
            <a:off x="0" y="0"/>
            <a:ext cx="9255468" cy="5206199"/>
          </a:xfrm>
          <a:prstGeom prst="rect">
            <a:avLst/>
          </a:prstGeom>
          <a:noFill/>
          <a:ln>
            <a:noFill/>
          </a:ln>
        </p:spPr>
      </p:pic>
      <p:sp>
        <p:nvSpPr>
          <p:cNvPr id="1476" name="Google Shape;1476;p209"/>
          <p:cNvSpPr txBox="1"/>
          <p:nvPr/>
        </p:nvSpPr>
        <p:spPr>
          <a:xfrm>
            <a:off x="457069" y="4850306"/>
            <a:ext cx="3965100" cy="10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600" tIns="91600" rIns="91600" bIns="916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999999"/>
                </a:solidFill>
                <a:latin typeface="Proxima Nova"/>
                <a:ea typeface="Proxima Nova"/>
                <a:cs typeface="Proxima Nova"/>
                <a:sym typeface="Proxima Nova"/>
              </a:rPr>
              <a:t>Transformation Services  |  Proprietary and Confidential ©2017 Salesforce</a:t>
            </a:r>
            <a:endParaRPr sz="600">
              <a:solidFill>
                <a:srgbClr val="999999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pic>
        <p:nvPicPr>
          <p:cNvPr id="1477" name="Google Shape;1477;p209" descr="pasted-image.pd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75084" y="424094"/>
            <a:ext cx="475848" cy="3335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 - Basic 3 Column">
  <p:cSld name="F - Basic 3 Column"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18"/>
          <p:cNvSpPr txBox="1">
            <a:spLocks noGrp="1"/>
          </p:cNvSpPr>
          <p:nvPr>
            <p:ph type="title"/>
          </p:nvPr>
        </p:nvSpPr>
        <p:spPr>
          <a:xfrm>
            <a:off x="371572" y="104777"/>
            <a:ext cx="8286600" cy="74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0" marR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2" name="Google Shape;112;p18"/>
          <p:cNvSpPr txBox="1">
            <a:spLocks noGrp="1"/>
          </p:cNvSpPr>
          <p:nvPr>
            <p:ph type="body" idx="1"/>
          </p:nvPr>
        </p:nvSpPr>
        <p:spPr>
          <a:xfrm>
            <a:off x="383931" y="1212217"/>
            <a:ext cx="2572500" cy="316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3" name="Google Shape;113;p18"/>
          <p:cNvSpPr txBox="1">
            <a:spLocks noGrp="1"/>
          </p:cNvSpPr>
          <p:nvPr>
            <p:ph type="body" idx="2"/>
          </p:nvPr>
        </p:nvSpPr>
        <p:spPr>
          <a:xfrm>
            <a:off x="3219570" y="1212005"/>
            <a:ext cx="2572500" cy="316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4" name="Google Shape;114;p18"/>
          <p:cNvSpPr txBox="1">
            <a:spLocks noGrp="1"/>
          </p:cNvSpPr>
          <p:nvPr>
            <p:ph type="body" idx="3"/>
          </p:nvPr>
        </p:nvSpPr>
        <p:spPr>
          <a:xfrm>
            <a:off x="6074713" y="1211788"/>
            <a:ext cx="2572500" cy="316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5" name="Google Shape;115;p18"/>
          <p:cNvSpPr txBox="1">
            <a:spLocks noGrp="1"/>
          </p:cNvSpPr>
          <p:nvPr>
            <p:ph type="body" idx="4"/>
          </p:nvPr>
        </p:nvSpPr>
        <p:spPr>
          <a:xfrm>
            <a:off x="377134" y="726720"/>
            <a:ext cx="8286600" cy="23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Font typeface="Arial"/>
              <a:buNone/>
              <a:defRPr sz="1700" b="0" i="0" u="none" strike="noStrike" cap="none"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>
  <p:cSld name="D - Basic_1_2">
    <p:bg>
      <p:bgPr>
        <a:solidFill>
          <a:schemeClr val="lt1"/>
        </a:solidFill>
        <a:effectLst/>
      </p:bgPr>
    </p:bg>
    <p:spTree>
      <p:nvGrpSpPr>
        <p:cNvPr id="1" name="Shape 14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9" name="Google Shape;1479;p210"/>
          <p:cNvSpPr/>
          <p:nvPr/>
        </p:nvSpPr>
        <p:spPr>
          <a:xfrm>
            <a:off x="0" y="-11125"/>
            <a:ext cx="9155100" cy="5206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80" name="Google Shape;1480;p210"/>
          <p:cNvSpPr txBox="1"/>
          <p:nvPr/>
        </p:nvSpPr>
        <p:spPr>
          <a:xfrm>
            <a:off x="457069" y="4850306"/>
            <a:ext cx="3965100" cy="10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600" tIns="91600" rIns="91600" bIns="916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999999"/>
                </a:solidFill>
                <a:latin typeface="Proxima Nova"/>
                <a:ea typeface="Proxima Nova"/>
                <a:cs typeface="Proxima Nova"/>
                <a:sym typeface="Proxima Nova"/>
              </a:rPr>
              <a:t>Transformation Services  |  Proprietary and Confidential ©2017 Salesforce</a:t>
            </a:r>
            <a:endParaRPr sz="600">
              <a:solidFill>
                <a:srgbClr val="999999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 - Basic - Mountain Footer Left">
  <p:cSld name="D - Basic_1_1">
    <p:bg>
      <p:bgPr>
        <a:solidFill>
          <a:schemeClr val="lt1"/>
        </a:solidFill>
        <a:effectLst/>
      </p:bgPr>
    </p:bg>
    <p:spTree>
      <p:nvGrpSpPr>
        <p:cNvPr id="1" name="Shape 14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2" name="Google Shape;1482;p21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7663"/>
            <a:ext cx="9144002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483" name="Google Shape;1483;p211" descr="pasted-image.pd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75084" y="424094"/>
            <a:ext cx="475848" cy="3335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 - Above the Trees">
  <p:cSld name="D - Basic_1_1_1">
    <p:bg>
      <p:bgPr>
        <a:solidFill>
          <a:schemeClr val="lt1"/>
        </a:solidFill>
        <a:effectLst/>
      </p:bgPr>
    </p:bg>
    <p:spTree>
      <p:nvGrpSpPr>
        <p:cNvPr id="1" name="Shape 14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5" name="Google Shape;1485;p21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1368"/>
            <a:ext cx="9141615" cy="5142158"/>
          </a:xfrm>
          <a:prstGeom prst="rect">
            <a:avLst/>
          </a:prstGeom>
          <a:noFill/>
          <a:ln>
            <a:noFill/>
          </a:ln>
        </p:spPr>
      </p:pic>
      <p:pic>
        <p:nvPicPr>
          <p:cNvPr id="1486" name="Google Shape;1486;p212" descr="pasted-image.pd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75084" y="424094"/>
            <a:ext cx="475848" cy="3335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H - Foothills">
  <p:cSld name="D - Basic_1_1_1_1">
    <p:bg>
      <p:bgPr>
        <a:solidFill>
          <a:schemeClr val="lt1"/>
        </a:solidFill>
        <a:effectLst/>
      </p:bgPr>
    </p:bg>
    <p:spTree>
      <p:nvGrpSpPr>
        <p:cNvPr id="1" name="Shape 14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8" name="Google Shape;1488;p21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7663"/>
            <a:ext cx="9144002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489" name="Google Shape;1489;p213" descr="pasted-image.pd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75084" y="424094"/>
            <a:ext cx="475848" cy="3335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 - Staging Area - Right">
  <p:cSld name="D - Basic_1_1_1_1_1">
    <p:bg>
      <p:bgPr>
        <a:solidFill>
          <a:schemeClr val="lt1"/>
        </a:solidFill>
        <a:effectLst/>
      </p:bgPr>
    </p:bg>
    <p:spTree>
      <p:nvGrpSpPr>
        <p:cNvPr id="1" name="Shape 14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1" name="Google Shape;1491;p21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670"/>
            <a:ext cx="9141615" cy="5142158"/>
          </a:xfrm>
          <a:prstGeom prst="rect">
            <a:avLst/>
          </a:prstGeom>
          <a:noFill/>
          <a:ln>
            <a:noFill/>
          </a:ln>
        </p:spPr>
      </p:pic>
      <p:pic>
        <p:nvPicPr>
          <p:cNvPr id="1492" name="Google Shape;1492;p214" descr="pasted-image.pd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75084" y="424094"/>
            <a:ext cx="475848" cy="3335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J - Staging Area - Center">
  <p:cSld name="D - Basic_1_1_1_1_1_1">
    <p:bg>
      <p:bgPr>
        <a:solidFill>
          <a:schemeClr val="lt1"/>
        </a:solidFill>
        <a:effectLst/>
      </p:bgPr>
    </p:bg>
    <p:spTree>
      <p:nvGrpSpPr>
        <p:cNvPr id="1" name="Shape 14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4" name="Google Shape;1494;p21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191" y="7663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95" name="Google Shape;1495;p215" descr="pasted-image.pd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75084" y="424094"/>
            <a:ext cx="475848" cy="3335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K - Staging Area Center - Wide">
  <p:cSld name="D - Basic_1_1_1_1_1_1_1">
    <p:bg>
      <p:bgPr>
        <a:solidFill>
          <a:schemeClr val="lt1"/>
        </a:solidFill>
        <a:effectLst/>
      </p:bgPr>
    </p:bg>
    <p:spTree>
      <p:nvGrpSpPr>
        <p:cNvPr id="1" name="Shape 14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7" name="Google Shape;1497;p21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flipH="1">
            <a:off x="2381" y="0"/>
            <a:ext cx="9144002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498" name="Google Shape;1498;p216" descr="pasted-image.pd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75084" y="424094"/>
            <a:ext cx="475848" cy="3335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 - Sign Callout ">
  <p:cSld name="D - Basic_1_1_1_1_1_1_1_1">
    <p:bg>
      <p:bgPr>
        <a:solidFill>
          <a:schemeClr val="lt1"/>
        </a:solidFill>
        <a:effectLst/>
      </p:bgPr>
    </p:bg>
    <p:spTree>
      <p:nvGrpSpPr>
        <p:cNvPr id="1" name="Shape 14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0" name="Google Shape;1500;p21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191" y="7663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01" name="Google Shape;1501;p217"/>
          <p:cNvPicPr preferRelativeResize="0"/>
          <p:nvPr/>
        </p:nvPicPr>
        <p:blipFill rotWithShape="1">
          <a:blip r:embed="rId3">
            <a:alphaModFix/>
          </a:blip>
          <a:srcRect b="23224"/>
          <a:stretch/>
        </p:blipFill>
        <p:spPr>
          <a:xfrm>
            <a:off x="271514" y="966938"/>
            <a:ext cx="8618430" cy="3789993"/>
          </a:xfrm>
          <a:prstGeom prst="rect">
            <a:avLst/>
          </a:prstGeom>
          <a:noFill/>
          <a:ln>
            <a:noFill/>
          </a:ln>
        </p:spPr>
      </p:pic>
      <p:pic>
        <p:nvPicPr>
          <p:cNvPr id="1502" name="Google Shape;1502;p217"/>
          <p:cNvPicPr preferRelativeResize="0"/>
          <p:nvPr/>
        </p:nvPicPr>
        <p:blipFill rotWithShape="1">
          <a:blip r:embed="rId4">
            <a:alphaModFix amt="23000"/>
          </a:blip>
          <a:srcRect t="25126" r="7978" b="11517"/>
          <a:stretch/>
        </p:blipFill>
        <p:spPr>
          <a:xfrm>
            <a:off x="806966" y="1165725"/>
            <a:ext cx="7625661" cy="32586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503" name="Google Shape;1503;p217"/>
          <p:cNvPicPr preferRelativeResize="0"/>
          <p:nvPr/>
        </p:nvPicPr>
        <p:blipFill rotWithShape="1">
          <a:blip r:embed="rId4">
            <a:alphaModFix amt="23000"/>
          </a:blip>
          <a:srcRect t="25126" r="7978" b="11517"/>
          <a:stretch/>
        </p:blipFill>
        <p:spPr>
          <a:xfrm>
            <a:off x="806966" y="1165725"/>
            <a:ext cx="7625661" cy="3258676"/>
          </a:xfrm>
          <a:prstGeom prst="rect">
            <a:avLst/>
          </a:prstGeom>
          <a:noFill/>
          <a:ln>
            <a:noFill/>
          </a:ln>
        </p:spPr>
      </p:pic>
      <p:sp>
        <p:nvSpPr>
          <p:cNvPr id="1504" name="Google Shape;1504;p217"/>
          <p:cNvSpPr/>
          <p:nvPr/>
        </p:nvSpPr>
        <p:spPr>
          <a:xfrm>
            <a:off x="1831290" y="4582424"/>
            <a:ext cx="5568000" cy="174000"/>
          </a:xfrm>
          <a:prstGeom prst="rect">
            <a:avLst/>
          </a:prstGeom>
          <a:solidFill>
            <a:srgbClr val="5D4023">
              <a:alpha val="48630"/>
            </a:srgbClr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05" name="Google Shape;1505;p217" descr="pasted-image.pdf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275084" y="424094"/>
            <a:ext cx="475848" cy="333554"/>
          </a:xfrm>
          <a:prstGeom prst="rect">
            <a:avLst/>
          </a:prstGeom>
          <a:noFill/>
          <a:ln>
            <a:noFill/>
          </a:ln>
        </p:spPr>
      </p:pic>
      <p:sp>
        <p:nvSpPr>
          <p:cNvPr id="1506" name="Google Shape;1506;p217"/>
          <p:cNvSpPr/>
          <p:nvPr/>
        </p:nvSpPr>
        <p:spPr>
          <a:xfrm>
            <a:off x="134210" y="849789"/>
            <a:ext cx="8618400" cy="1740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1 - Scene Left - Mountain">
  <p:cSld name="D - Basic_1_1_1_1_1_1_1_1_1">
    <p:bg>
      <p:bgPr>
        <a:solidFill>
          <a:schemeClr val="lt1"/>
        </a:solidFill>
        <a:effectLst/>
      </p:bgPr>
    </p:bg>
    <p:spTree>
      <p:nvGrpSpPr>
        <p:cNvPr id="1" name="Shape 15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8" name="Google Shape;1508;p21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" y="12582"/>
            <a:ext cx="9141607" cy="5142158"/>
          </a:xfrm>
          <a:prstGeom prst="rect">
            <a:avLst/>
          </a:prstGeom>
          <a:solidFill>
            <a:srgbClr val="032E61"/>
          </a:solidFill>
          <a:ln>
            <a:noFill/>
          </a:ln>
          <a:effectLst>
            <a:outerShdw blurRad="50800" dist="12700" dir="16200000" rotWithShape="0">
              <a:srgbClr val="000000">
                <a:alpha val="28630"/>
              </a:srgbClr>
            </a:outerShdw>
          </a:effectLst>
        </p:spPr>
      </p:pic>
      <p:pic>
        <p:nvPicPr>
          <p:cNvPr id="1509" name="Google Shape;1509;p2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120000" flipH="1">
            <a:off x="160013" y="3171893"/>
            <a:ext cx="1166914" cy="1499162"/>
          </a:xfrm>
          <a:prstGeom prst="rect">
            <a:avLst/>
          </a:prstGeom>
          <a:noFill/>
          <a:ln>
            <a:noFill/>
          </a:ln>
        </p:spPr>
      </p:pic>
      <p:pic>
        <p:nvPicPr>
          <p:cNvPr id="1510" name="Google Shape;1510;p218" descr="pasted-image.pdf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275084" y="424094"/>
            <a:ext cx="475848" cy="3335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2 - Scene Right - Lookout">
  <p:cSld name="D - Basic_1_1_1_1_1_1_1_1_1_1">
    <p:bg>
      <p:bgPr>
        <a:solidFill>
          <a:schemeClr val="lt1"/>
        </a:solidFill>
        <a:effectLst/>
      </p:bgPr>
    </p:bg>
    <p:spTree>
      <p:nvGrpSpPr>
        <p:cNvPr id="1" name="Shape 15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2" name="Google Shape;1512;p21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1340"/>
            <a:ext cx="9141615" cy="5142158"/>
          </a:xfrm>
          <a:prstGeom prst="rect">
            <a:avLst/>
          </a:prstGeom>
          <a:noFill/>
          <a:ln>
            <a:noFill/>
          </a:ln>
        </p:spPr>
      </p:pic>
      <p:pic>
        <p:nvPicPr>
          <p:cNvPr id="1513" name="Google Shape;1513;p219"/>
          <p:cNvPicPr preferRelativeResize="0"/>
          <p:nvPr/>
        </p:nvPicPr>
        <p:blipFill rotWithShape="1">
          <a:blip r:embed="rId3">
            <a:alphaModFix/>
          </a:blip>
          <a:srcRect l="27792"/>
          <a:stretch/>
        </p:blipFill>
        <p:spPr>
          <a:xfrm>
            <a:off x="2541528" y="1350"/>
            <a:ext cx="6602470" cy="5142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14" name="Google Shape;1514;p219" descr="pasted-image.pdf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275084" y="424094"/>
            <a:ext cx="475848" cy="3335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 - Basic Footer - Mountain Left">
  <p:cSld name="G - Basic Footer - Mountain Left"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" name="Google Shape;117;p19"/>
          <p:cNvPicPr preferRelativeResize="0"/>
          <p:nvPr/>
        </p:nvPicPr>
        <p:blipFill rotWithShape="1">
          <a:blip r:embed="rId2">
            <a:alphaModFix/>
          </a:blip>
          <a:srcRect l="9"/>
          <a:stretch/>
        </p:blipFill>
        <p:spPr>
          <a:xfrm>
            <a:off x="-10446" y="-10556"/>
            <a:ext cx="9179026" cy="5163955"/>
          </a:xfrm>
          <a:prstGeom prst="rect">
            <a:avLst/>
          </a:prstGeom>
          <a:noFill/>
          <a:ln>
            <a:noFill/>
          </a:ln>
        </p:spPr>
      </p:pic>
      <p:sp>
        <p:nvSpPr>
          <p:cNvPr id="118" name="Google Shape;118;p19"/>
          <p:cNvSpPr txBox="1">
            <a:spLocks noGrp="1"/>
          </p:cNvSpPr>
          <p:nvPr>
            <p:ph type="title"/>
          </p:nvPr>
        </p:nvSpPr>
        <p:spPr>
          <a:xfrm>
            <a:off x="371572" y="104777"/>
            <a:ext cx="8286600" cy="74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0" marR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9" name="Google Shape;119;p19"/>
          <p:cNvSpPr txBox="1">
            <a:spLocks noGrp="1"/>
          </p:cNvSpPr>
          <p:nvPr>
            <p:ph type="body" idx="1"/>
          </p:nvPr>
        </p:nvSpPr>
        <p:spPr>
          <a:xfrm>
            <a:off x="381120" y="1212217"/>
            <a:ext cx="8286600" cy="31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0" name="Google Shape;120;p19"/>
          <p:cNvSpPr txBox="1">
            <a:spLocks noGrp="1"/>
          </p:cNvSpPr>
          <p:nvPr>
            <p:ph type="body" idx="2"/>
          </p:nvPr>
        </p:nvSpPr>
        <p:spPr>
          <a:xfrm>
            <a:off x="377134" y="726720"/>
            <a:ext cx="8286600" cy="23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Font typeface="Arial"/>
              <a:buNone/>
              <a:defRPr sz="1700" b="0" i="0" u="none" strike="noStrike" cap="none"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121" name="Google Shape;121;p19" descr="pasted-image.pd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75084" y="424094"/>
            <a:ext cx="475848" cy="3335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3 - Scene Left - View">
  <p:cSld name="D - Basic_1_1_1_1_1_1_1_1_1_1_1">
    <p:bg>
      <p:bgPr>
        <a:solidFill>
          <a:schemeClr val="lt1"/>
        </a:solidFill>
        <a:effectLst/>
      </p:bgPr>
    </p:bg>
    <p:spTree>
      <p:nvGrpSpPr>
        <p:cNvPr id="1" name="Shape 15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6" name="Google Shape;1516;p22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670"/>
            <a:ext cx="9141615" cy="5142158"/>
          </a:xfrm>
          <a:prstGeom prst="rect">
            <a:avLst/>
          </a:prstGeom>
          <a:noFill/>
          <a:ln>
            <a:noFill/>
          </a:ln>
        </p:spPr>
      </p:pic>
      <p:pic>
        <p:nvPicPr>
          <p:cNvPr id="1517" name="Google Shape;1517;p22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flipH="1">
            <a:off x="584143" y="3957789"/>
            <a:ext cx="2218453" cy="1201662"/>
          </a:xfrm>
          <a:prstGeom prst="rect">
            <a:avLst/>
          </a:prstGeom>
          <a:noFill/>
          <a:ln>
            <a:noFill/>
          </a:ln>
        </p:spPr>
      </p:pic>
      <p:pic>
        <p:nvPicPr>
          <p:cNvPr id="1518" name="Google Shape;1518;p220" descr="pasted-image.pdf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275084" y="424094"/>
            <a:ext cx="475848" cy="3335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4 - Scene Right - Mountain Peak">
  <p:cSld name="D - Basic_1_1_1_1_1_1_1_1_1_1_1_1">
    <p:bg>
      <p:bgPr>
        <a:solidFill>
          <a:schemeClr val="lt1"/>
        </a:solidFill>
        <a:effectLst/>
      </p:bgPr>
    </p:bg>
    <p:spTree>
      <p:nvGrpSpPr>
        <p:cNvPr id="1" name="Shape 15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0" name="Google Shape;1520;p22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674"/>
            <a:ext cx="9141619" cy="5142161"/>
          </a:xfrm>
          <a:prstGeom prst="rect">
            <a:avLst/>
          </a:prstGeom>
          <a:noFill/>
          <a:ln>
            <a:noFill/>
          </a:ln>
        </p:spPr>
      </p:pic>
      <p:pic>
        <p:nvPicPr>
          <p:cNvPr id="1521" name="Google Shape;1521;p221" descr="pasted-image.pd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75084" y="424094"/>
            <a:ext cx="475848" cy="3335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5 - Scene Right - Astro Balloon">
  <p:cSld name="D - Basic_1_1_1_1_1_1_1_1_1_1_1_1_1">
    <p:bg>
      <p:bgPr>
        <a:solidFill>
          <a:schemeClr val="lt1"/>
        </a:solidFill>
        <a:effectLst/>
      </p:bgPr>
    </p:bg>
    <p:spTree>
      <p:nvGrpSpPr>
        <p:cNvPr id="1" name="Shape 15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3" name="Google Shape;1523;p22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670"/>
            <a:ext cx="9141615" cy="514215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1 - Low Plains">
  <p:cSld name="D - Basic_1_1_1_1_1_1_1_1_1_1_1_1_1_1">
    <p:bg>
      <p:bgPr>
        <a:solidFill>
          <a:schemeClr val="lt1"/>
        </a:solidFill>
        <a:effectLst/>
      </p:bgPr>
    </p:bg>
    <p:spTree>
      <p:nvGrpSpPr>
        <p:cNvPr id="1" name="Shape 15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5" name="Google Shape;1525;p223"/>
          <p:cNvPicPr preferRelativeResize="0"/>
          <p:nvPr/>
        </p:nvPicPr>
        <p:blipFill rotWithShape="1">
          <a:blip r:embed="rId2">
            <a:alphaModFix amt="80000"/>
          </a:blip>
          <a:srcRect t="-900" b="899"/>
          <a:stretch/>
        </p:blipFill>
        <p:spPr>
          <a:xfrm>
            <a:off x="0" y="175240"/>
            <a:ext cx="9143994" cy="497891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26" name="Google Shape;1526;p223" descr="pasted-image.pd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75084" y="424094"/>
            <a:ext cx="475848" cy="3335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2 - Medium Plains">
  <p:cSld name="D - Basic_1_1_1_1_1_1_1_1_1_1_1_1_1_1_1">
    <p:bg>
      <p:bgPr>
        <a:solidFill>
          <a:schemeClr val="lt1"/>
        </a:solidFill>
        <a:effectLst/>
      </p:bgPr>
    </p:bg>
    <p:spTree>
      <p:nvGrpSpPr>
        <p:cNvPr id="1" name="Shape 15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8" name="Google Shape;1528;p224"/>
          <p:cNvPicPr preferRelativeResize="0"/>
          <p:nvPr/>
        </p:nvPicPr>
        <p:blipFill rotWithShape="1">
          <a:blip r:embed="rId2">
            <a:alphaModFix amt="78000"/>
          </a:blip>
          <a:srcRect/>
          <a:stretch/>
        </p:blipFill>
        <p:spPr>
          <a:xfrm>
            <a:off x="3" y="12582"/>
            <a:ext cx="9141607" cy="5142158"/>
          </a:xfrm>
          <a:prstGeom prst="rect">
            <a:avLst/>
          </a:prstGeom>
          <a:noFill/>
          <a:ln>
            <a:noFill/>
          </a:ln>
        </p:spPr>
      </p:pic>
      <p:pic>
        <p:nvPicPr>
          <p:cNvPr id="1529" name="Google Shape;1529;p224" descr="pasted-image.pd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75084" y="424094"/>
            <a:ext cx="475848" cy="3335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1 - Paper Texture">
  <p:cSld name="D - Basic_1_1_1_1_1_1_1_1_1_1_1_1_1_1_1_1">
    <p:bg>
      <p:bgPr>
        <a:solidFill>
          <a:schemeClr val="lt1"/>
        </a:solidFill>
        <a:effectLst/>
      </p:bgPr>
    </p:bg>
    <p:spTree>
      <p:nvGrpSpPr>
        <p:cNvPr id="1" name="Shape 15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1" name="Google Shape;1531;p22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" y="670"/>
            <a:ext cx="9141619" cy="5142161"/>
          </a:xfrm>
          <a:prstGeom prst="rect">
            <a:avLst/>
          </a:prstGeom>
          <a:noFill/>
          <a:ln>
            <a:noFill/>
          </a:ln>
        </p:spPr>
      </p:pic>
      <p:pic>
        <p:nvPicPr>
          <p:cNvPr id="1532" name="Google Shape;1532;p225" descr="pasted-image.pd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75084" y="424094"/>
            <a:ext cx="476800" cy="33382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2 - Paper Texture - No Logo">
  <p:cSld name="D - Basic_1_1_1_1_1_1_1_1_1_1_1_1_1_1_1_1_1">
    <p:bg>
      <p:bgPr>
        <a:solidFill>
          <a:schemeClr val="lt1"/>
        </a:solidFill>
        <a:effectLst/>
      </p:bgPr>
    </p:bg>
    <p:spTree>
      <p:nvGrpSpPr>
        <p:cNvPr id="1" name="Shape 15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4" name="Google Shape;1534;p22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" y="670"/>
            <a:ext cx="9141619" cy="514216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O - Quote or Big Idea">
  <p:cSld name="Q - Quote or Big Idea">
    <p:bg>
      <p:bgPr>
        <a:solidFill>
          <a:schemeClr val="lt1"/>
        </a:solidFill>
        <a:effectLst/>
      </p:bgPr>
    </p:bg>
    <p:spTree>
      <p:nvGrpSpPr>
        <p:cNvPr id="1" name="Shape 15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" name="Google Shape;1536;p22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" y="671"/>
            <a:ext cx="9141609" cy="51421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37" name="Google Shape;1537;p227" descr="pasted-image.pd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75084" y="424094"/>
            <a:ext cx="475848" cy="3335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V - Thank You">
  <p:cSld name="V - Thank You">
    <p:bg>
      <p:bgPr>
        <a:solidFill>
          <a:schemeClr val="lt1"/>
        </a:solidFill>
        <a:effectLst/>
      </p:bgPr>
    </p:bg>
    <p:spTree>
      <p:nvGrpSpPr>
        <p:cNvPr id="1" name="Shape 15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9" name="Google Shape;1539;p22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37547" y="-23569"/>
            <a:ext cx="9202124" cy="5176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40" name="Google Shape;1540;p22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682951" y="741218"/>
            <a:ext cx="3777114" cy="8624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A1 - Title Slide A">
  <p:cSld name="A - Title Slide A">
    <p:bg>
      <p:bgPr>
        <a:solidFill>
          <a:schemeClr val="lt1"/>
        </a:solidFill>
        <a:effectLst/>
      </p:bgPr>
    </p:bg>
    <p:spTree>
      <p:nvGrpSpPr>
        <p:cNvPr id="1" name="Shape 15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2" name="Google Shape;1542;p22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1619" cy="5142161"/>
          </a:xfrm>
          <a:prstGeom prst="rect">
            <a:avLst/>
          </a:prstGeom>
          <a:noFill/>
          <a:ln>
            <a:noFill/>
          </a:ln>
        </p:spPr>
      </p:pic>
      <p:pic>
        <p:nvPicPr>
          <p:cNvPr id="1543" name="Google Shape;1543;p229" descr="pasted-image.pd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75915" y="333967"/>
            <a:ext cx="786617" cy="55073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544" name="Google Shape;1544;p229"/>
          <p:cNvGrpSpPr/>
          <p:nvPr/>
        </p:nvGrpSpPr>
        <p:grpSpPr>
          <a:xfrm>
            <a:off x="547395" y="3801588"/>
            <a:ext cx="1629703" cy="1660293"/>
            <a:chOff x="1028459" y="5082988"/>
            <a:chExt cx="1928871" cy="1965542"/>
          </a:xfrm>
        </p:grpSpPr>
        <p:pic>
          <p:nvPicPr>
            <p:cNvPr id="1545" name="Google Shape;1545;p229"/>
            <p:cNvPicPr preferRelativeResize="0"/>
            <p:nvPr/>
          </p:nvPicPr>
          <p:blipFill rotWithShape="1">
            <a:blip r:embed="rId4">
              <a:alphaModFix amt="54000"/>
            </a:blip>
            <a:srcRect/>
            <a:stretch/>
          </p:blipFill>
          <p:spPr>
            <a:xfrm>
              <a:off x="1028459" y="6051358"/>
              <a:ext cx="1573172" cy="99717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46" name="Google Shape;1546;p229"/>
            <p:cNvPicPr preferRelativeResize="0"/>
            <p:nvPr/>
          </p:nvPicPr>
          <p:blipFill rotWithShape="1">
            <a:blip r:embed="rId4">
              <a:alphaModFix amt="54000"/>
            </a:blip>
            <a:srcRect/>
            <a:stretch/>
          </p:blipFill>
          <p:spPr>
            <a:xfrm>
              <a:off x="1623932" y="6354848"/>
              <a:ext cx="1333398" cy="43371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47" name="Google Shape;1547;p229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1685783" y="5082988"/>
              <a:ext cx="919439" cy="1532392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548" name="Google Shape;1548;p229"/>
          <p:cNvPicPr preferRelativeResize="0"/>
          <p:nvPr/>
        </p:nvPicPr>
        <p:blipFill rotWithShape="1">
          <a:blip r:embed="rId4">
            <a:alphaModFix amt="54000"/>
          </a:blip>
          <a:srcRect/>
          <a:stretch/>
        </p:blipFill>
        <p:spPr>
          <a:xfrm>
            <a:off x="1717958" y="4627152"/>
            <a:ext cx="1126680" cy="366382"/>
          </a:xfrm>
          <a:prstGeom prst="rect">
            <a:avLst/>
          </a:prstGeom>
          <a:noFill/>
          <a:ln>
            <a:noFill/>
          </a:ln>
        </p:spPr>
      </p:pic>
      <p:pic>
        <p:nvPicPr>
          <p:cNvPr id="1549" name="Google Shape;1549;p229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013075" y="4176296"/>
            <a:ext cx="513047" cy="691497"/>
          </a:xfrm>
          <a:prstGeom prst="rect">
            <a:avLst/>
          </a:prstGeom>
          <a:noFill/>
          <a:ln>
            <a:noFill/>
          </a:ln>
        </p:spPr>
      </p:pic>
      <p:pic>
        <p:nvPicPr>
          <p:cNvPr id="1550" name="Google Shape;1550;p229"/>
          <p:cNvPicPr preferRelativeResize="0"/>
          <p:nvPr/>
        </p:nvPicPr>
        <p:blipFill rotWithShape="1">
          <a:blip r:embed="rId4">
            <a:alphaModFix amt="22000"/>
          </a:blip>
          <a:srcRect/>
          <a:stretch/>
        </p:blipFill>
        <p:spPr>
          <a:xfrm>
            <a:off x="-90441" y="4314064"/>
            <a:ext cx="1126680" cy="366382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000000">
                <a:alpha val="9800"/>
              </a:srgbClr>
            </a:outerShdw>
          </a:effectLst>
        </p:spPr>
      </p:pic>
      <p:pic>
        <p:nvPicPr>
          <p:cNvPr id="1551" name="Google Shape;1551;p229" descr="Cloud-the-Goat---Grazing.png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 flipH="1">
            <a:off x="369030" y="4275912"/>
            <a:ext cx="345414" cy="27912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H - Low Forest">
  <p:cSld name="H - Low Forest"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" name="Google Shape;123;p20"/>
          <p:cNvPicPr preferRelativeResize="0"/>
          <p:nvPr/>
        </p:nvPicPr>
        <p:blipFill rotWithShape="1">
          <a:blip r:embed="rId2">
            <a:alphaModFix/>
          </a:blip>
          <a:srcRect l="9"/>
          <a:stretch/>
        </p:blipFill>
        <p:spPr>
          <a:xfrm>
            <a:off x="-10446" y="-10556"/>
            <a:ext cx="9179026" cy="5163955"/>
          </a:xfrm>
          <a:prstGeom prst="rect">
            <a:avLst/>
          </a:prstGeom>
          <a:noFill/>
          <a:ln>
            <a:noFill/>
          </a:ln>
        </p:spPr>
      </p:pic>
      <p:sp>
        <p:nvSpPr>
          <p:cNvPr id="124" name="Google Shape;124;p20"/>
          <p:cNvSpPr/>
          <p:nvPr/>
        </p:nvSpPr>
        <p:spPr>
          <a:xfrm>
            <a:off x="3558255" y="3505997"/>
            <a:ext cx="778800" cy="7032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42655" y="0"/>
                </a:moveTo>
                <a:lnTo>
                  <a:pt x="45827" y="11477"/>
                </a:lnTo>
                <a:lnTo>
                  <a:pt x="36450" y="14677"/>
                </a:lnTo>
                <a:lnTo>
                  <a:pt x="47277" y="36133"/>
                </a:lnTo>
                <a:lnTo>
                  <a:pt x="0" y="120000"/>
                </a:lnTo>
                <a:lnTo>
                  <a:pt x="48616" y="101322"/>
                </a:lnTo>
                <a:lnTo>
                  <a:pt x="80477" y="70094"/>
                </a:lnTo>
                <a:lnTo>
                  <a:pt x="48938" y="44916"/>
                </a:lnTo>
                <a:lnTo>
                  <a:pt x="50205" y="39727"/>
                </a:lnTo>
                <a:lnTo>
                  <a:pt x="75255" y="45050"/>
                </a:lnTo>
                <a:lnTo>
                  <a:pt x="82161" y="42488"/>
                </a:lnTo>
                <a:lnTo>
                  <a:pt x="95333" y="56794"/>
                </a:lnTo>
                <a:lnTo>
                  <a:pt x="120000" y="34027"/>
                </a:lnTo>
                <a:lnTo>
                  <a:pt x="72666" y="17111"/>
                </a:lnTo>
                <a:lnTo>
                  <a:pt x="42655" y="0"/>
                </a:lnTo>
                <a:close/>
              </a:path>
            </a:pathLst>
          </a:custGeom>
          <a:solidFill>
            <a:srgbClr val="FFFFFF">
              <a:alpha val="12549"/>
            </a:srgbClr>
          </a:solidFill>
          <a:ln>
            <a:noFill/>
          </a:ln>
        </p:spPr>
        <p:txBody>
          <a:bodyPr spcFirstLastPara="1" wrap="square" lIns="34275" tIns="34275" rIns="342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"/>
              <a:buFont typeface="Arial"/>
              <a:buNone/>
            </a:pP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5" name="Google Shape;125;p20"/>
          <p:cNvSpPr txBox="1">
            <a:spLocks noGrp="1"/>
          </p:cNvSpPr>
          <p:nvPr>
            <p:ph type="title"/>
          </p:nvPr>
        </p:nvSpPr>
        <p:spPr>
          <a:xfrm>
            <a:off x="371572" y="104777"/>
            <a:ext cx="8286600" cy="74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0" marR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6" name="Google Shape;126;p20"/>
          <p:cNvSpPr txBox="1">
            <a:spLocks noGrp="1"/>
          </p:cNvSpPr>
          <p:nvPr>
            <p:ph type="body" idx="1"/>
          </p:nvPr>
        </p:nvSpPr>
        <p:spPr>
          <a:xfrm>
            <a:off x="383931" y="1212219"/>
            <a:ext cx="8286600" cy="257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7" name="Google Shape;127;p20"/>
          <p:cNvSpPr txBox="1">
            <a:spLocks noGrp="1"/>
          </p:cNvSpPr>
          <p:nvPr>
            <p:ph type="body" idx="2"/>
          </p:nvPr>
        </p:nvSpPr>
        <p:spPr>
          <a:xfrm>
            <a:off x="377131" y="726108"/>
            <a:ext cx="8286600" cy="23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Font typeface="Arial"/>
              <a:buNone/>
              <a:defRPr sz="1700" b="0" i="0" u="none" strike="noStrike" cap="none"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128" name="Google Shape;128;p20" descr="pasted-image.pd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75084" y="424094"/>
            <a:ext cx="475848" cy="3335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A2 - Title Slide B">
  <p:cSld name="A - Title Slide A_1">
    <p:bg>
      <p:bgPr>
        <a:solidFill>
          <a:schemeClr val="lt1"/>
        </a:solidFill>
        <a:effectLst/>
      </p:bgPr>
    </p:bg>
    <p:spTree>
      <p:nvGrpSpPr>
        <p:cNvPr id="1" name="Shape 15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3" name="Google Shape;1553;p23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670"/>
            <a:ext cx="9141617" cy="514215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54" name="Google Shape;1554;p230" descr="pasted-image.pd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75915" y="333967"/>
            <a:ext cx="786617" cy="550732"/>
          </a:xfrm>
          <a:prstGeom prst="rect">
            <a:avLst/>
          </a:prstGeom>
          <a:noFill/>
          <a:ln>
            <a:noFill/>
          </a:ln>
        </p:spPr>
      </p:pic>
      <p:pic>
        <p:nvPicPr>
          <p:cNvPr id="1555" name="Google Shape;1555;p230"/>
          <p:cNvPicPr preferRelativeResize="0"/>
          <p:nvPr/>
        </p:nvPicPr>
        <p:blipFill rotWithShape="1">
          <a:blip r:embed="rId4">
            <a:alphaModFix amt="54000"/>
          </a:blip>
          <a:srcRect/>
          <a:stretch/>
        </p:blipFill>
        <p:spPr>
          <a:xfrm>
            <a:off x="1717958" y="4627152"/>
            <a:ext cx="1126680" cy="366382"/>
          </a:xfrm>
          <a:prstGeom prst="rect">
            <a:avLst/>
          </a:prstGeom>
          <a:noFill/>
          <a:ln>
            <a:noFill/>
          </a:ln>
        </p:spPr>
      </p:pic>
      <p:pic>
        <p:nvPicPr>
          <p:cNvPr id="1556" name="Google Shape;1556;p230"/>
          <p:cNvPicPr preferRelativeResize="0"/>
          <p:nvPr/>
        </p:nvPicPr>
        <p:blipFill rotWithShape="1">
          <a:blip r:embed="rId4">
            <a:alphaModFix amt="22000"/>
          </a:blip>
          <a:srcRect/>
          <a:stretch/>
        </p:blipFill>
        <p:spPr>
          <a:xfrm>
            <a:off x="-90441" y="4314064"/>
            <a:ext cx="1126680" cy="366382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000000">
                <a:alpha val="9800"/>
              </a:srgbClr>
            </a:outerShdw>
          </a:effectLst>
        </p:spPr>
      </p:pic>
      <p:pic>
        <p:nvPicPr>
          <p:cNvPr id="1557" name="Google Shape;1557;p23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013075" y="4176296"/>
            <a:ext cx="513047" cy="691497"/>
          </a:xfrm>
          <a:prstGeom prst="rect">
            <a:avLst/>
          </a:prstGeom>
          <a:noFill/>
          <a:ln>
            <a:noFill/>
          </a:ln>
        </p:spPr>
      </p:pic>
      <p:pic>
        <p:nvPicPr>
          <p:cNvPr id="1558" name="Google Shape;1558;p230" descr="Cloud-the-Goat---Grazing.pn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 flipH="1">
            <a:off x="369030" y="4275912"/>
            <a:ext cx="345414" cy="27912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559" name="Google Shape;1559;p230"/>
          <p:cNvGrpSpPr/>
          <p:nvPr/>
        </p:nvGrpSpPr>
        <p:grpSpPr>
          <a:xfrm>
            <a:off x="547395" y="3801588"/>
            <a:ext cx="1629703" cy="1660293"/>
            <a:chOff x="1028459" y="5082988"/>
            <a:chExt cx="1928871" cy="1965542"/>
          </a:xfrm>
        </p:grpSpPr>
        <p:pic>
          <p:nvPicPr>
            <p:cNvPr id="1560" name="Google Shape;1560;p230"/>
            <p:cNvPicPr preferRelativeResize="0"/>
            <p:nvPr/>
          </p:nvPicPr>
          <p:blipFill rotWithShape="1">
            <a:blip r:embed="rId4">
              <a:alphaModFix amt="54000"/>
            </a:blip>
            <a:srcRect/>
            <a:stretch/>
          </p:blipFill>
          <p:spPr>
            <a:xfrm>
              <a:off x="1028459" y="6051358"/>
              <a:ext cx="1573172" cy="99717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61" name="Google Shape;1561;p230"/>
            <p:cNvPicPr preferRelativeResize="0"/>
            <p:nvPr/>
          </p:nvPicPr>
          <p:blipFill rotWithShape="1">
            <a:blip r:embed="rId4">
              <a:alphaModFix amt="54000"/>
            </a:blip>
            <a:srcRect/>
            <a:stretch/>
          </p:blipFill>
          <p:spPr>
            <a:xfrm>
              <a:off x="1623932" y="6354848"/>
              <a:ext cx="1333398" cy="43371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62" name="Google Shape;1562;p230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1685783" y="5082988"/>
              <a:ext cx="919439" cy="1532392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>
  <p:cSld name="E - Basic 2 Column">
    <p:bg>
      <p:bgPr>
        <a:solidFill>
          <a:schemeClr val="lt1"/>
        </a:solidFill>
        <a:effectLst/>
      </p:bgPr>
    </p:bg>
    <p:spTree>
      <p:nvGrpSpPr>
        <p:cNvPr id="1" name="Shape 156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2">
  <p:cSld name="E - Basic 2 Column_2">
    <p:bg>
      <p:bgPr>
        <a:solidFill>
          <a:schemeClr val="lt1"/>
        </a:solidFill>
        <a:effectLst/>
      </p:bgPr>
    </p:bg>
    <p:spTree>
      <p:nvGrpSpPr>
        <p:cNvPr id="1" name="Shape 1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5" name="Google Shape;1565;p232"/>
          <p:cNvSpPr/>
          <p:nvPr/>
        </p:nvSpPr>
        <p:spPr>
          <a:xfrm>
            <a:off x="0" y="0"/>
            <a:ext cx="9155100" cy="5154600"/>
          </a:xfrm>
          <a:prstGeom prst="rect">
            <a:avLst/>
          </a:prstGeom>
          <a:solidFill>
            <a:srgbClr val="EFEFEF"/>
          </a:solidFill>
          <a:ln w="9525" cap="flat" cmpd="sng">
            <a:solidFill>
              <a:srgbClr val="EFEFE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66" name="Google Shape;1566;p232"/>
          <p:cNvSpPr txBox="1"/>
          <p:nvPr/>
        </p:nvSpPr>
        <p:spPr>
          <a:xfrm>
            <a:off x="434821" y="4850306"/>
            <a:ext cx="3965100" cy="10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600" tIns="91600" rIns="91600" bIns="916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999999"/>
                </a:solidFill>
                <a:latin typeface="Proxima Nova"/>
                <a:ea typeface="Proxima Nova"/>
                <a:cs typeface="Proxima Nova"/>
                <a:sym typeface="Proxima Nova"/>
              </a:rPr>
              <a:t>Transformation Services  |  Proprietary and Confidential ©2017 Salesforce</a:t>
            </a:r>
            <a:endParaRPr sz="600">
              <a:solidFill>
                <a:srgbClr val="999999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pic>
        <p:nvPicPr>
          <p:cNvPr id="1567" name="Google Shape;1567;p232" descr="pasted-image.pdf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275084" y="424094"/>
            <a:ext cx="475848" cy="3335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1">
  <p:cSld name="E - Basic 2 Column_1">
    <p:bg>
      <p:bgPr>
        <a:solidFill>
          <a:schemeClr val="lt1"/>
        </a:solidFill>
        <a:effectLst/>
      </p:bgPr>
    </p:bg>
    <p:spTree>
      <p:nvGrpSpPr>
        <p:cNvPr id="1" name="Shape 15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9" name="Google Shape;1569;p233"/>
          <p:cNvSpPr/>
          <p:nvPr/>
        </p:nvSpPr>
        <p:spPr>
          <a:xfrm>
            <a:off x="0" y="0"/>
            <a:ext cx="9155100" cy="5154600"/>
          </a:xfrm>
          <a:prstGeom prst="rect">
            <a:avLst/>
          </a:prstGeom>
          <a:solidFill>
            <a:srgbClr val="00A1E0"/>
          </a:solidFill>
          <a:ln w="9525" cap="flat" cmpd="sng">
            <a:solidFill>
              <a:srgbClr val="00A1E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70" name="Google Shape;1570;p233"/>
          <p:cNvSpPr txBox="1"/>
          <p:nvPr/>
        </p:nvSpPr>
        <p:spPr>
          <a:xfrm>
            <a:off x="434821" y="4850306"/>
            <a:ext cx="3965100" cy="10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600" tIns="91600" rIns="91600" bIns="916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Transformation Services  |  Proprietary and Confidential ©2017 Salesforce</a:t>
            </a:r>
            <a:endParaRPr sz="600">
              <a:solidFill>
                <a:srgbClr val="FFFFFF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1 1">
  <p:cSld name="E - Basic 2 Column_1_1">
    <p:bg>
      <p:bgPr>
        <a:solidFill>
          <a:schemeClr val="lt1"/>
        </a:solidFill>
        <a:effectLst/>
      </p:bgPr>
    </p:bg>
    <p:spTree>
      <p:nvGrpSpPr>
        <p:cNvPr id="1" name="Shape 15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2" name="Google Shape;1572;p234"/>
          <p:cNvSpPr/>
          <p:nvPr/>
        </p:nvSpPr>
        <p:spPr>
          <a:xfrm>
            <a:off x="0" y="0"/>
            <a:ext cx="9155100" cy="51546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73" name="Google Shape;1573;p234"/>
          <p:cNvSpPr txBox="1"/>
          <p:nvPr/>
        </p:nvSpPr>
        <p:spPr>
          <a:xfrm>
            <a:off x="434821" y="4850306"/>
            <a:ext cx="3965100" cy="10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600" tIns="91600" rIns="91600" bIns="916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Transformation Services  |  Proprietary and Confidential ©2017 Salesforce</a:t>
            </a:r>
            <a:endParaRPr sz="600">
              <a:solidFill>
                <a:srgbClr val="FFFFFF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pic>
        <p:nvPicPr>
          <p:cNvPr id="1574" name="Google Shape;1574;p234" descr="pasted-image.pdf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275084" y="424094"/>
            <a:ext cx="475848" cy="3335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1 1 1">
  <p:cSld name="E - Basic 2 Column_1_1_1">
    <p:bg>
      <p:bgPr>
        <a:solidFill>
          <a:schemeClr val="lt1"/>
        </a:solidFill>
        <a:effectLst/>
      </p:bgPr>
    </p:bg>
    <p:spTree>
      <p:nvGrpSpPr>
        <p:cNvPr id="1" name="Shape 15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" name="Google Shape;1576;p235"/>
          <p:cNvSpPr/>
          <p:nvPr/>
        </p:nvSpPr>
        <p:spPr>
          <a:xfrm>
            <a:off x="0" y="0"/>
            <a:ext cx="9155100" cy="5154600"/>
          </a:xfrm>
          <a:prstGeom prst="rect">
            <a:avLst/>
          </a:prstGeom>
          <a:solidFill>
            <a:schemeClr val="dk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77" name="Google Shape;1577;p235"/>
          <p:cNvSpPr txBox="1"/>
          <p:nvPr/>
        </p:nvSpPr>
        <p:spPr>
          <a:xfrm>
            <a:off x="434821" y="4850306"/>
            <a:ext cx="3965100" cy="10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600" tIns="91600" rIns="91600" bIns="916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Transformation Services  |  Proprietary and Confidential ©2017 Salesforce</a:t>
            </a:r>
            <a:endParaRPr sz="600">
              <a:solidFill>
                <a:srgbClr val="FFFFFF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pic>
        <p:nvPicPr>
          <p:cNvPr id="1578" name="Google Shape;1578;p235" descr="pasted-image.pdf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275084" y="424094"/>
            <a:ext cx="475848" cy="3335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P1 - Seque Slide - A">
  <p:cSld name="P1 - Seque Slide - A">
    <p:bg>
      <p:bgPr>
        <a:solidFill>
          <a:schemeClr val="lt1"/>
        </a:solidFill>
        <a:effectLst/>
      </p:bgPr>
    </p:bg>
    <p:spTree>
      <p:nvGrpSpPr>
        <p:cNvPr id="1" name="Shape 15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0" name="Google Shape;1580;p23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2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581" name="Google Shape;1581;p236" descr="pasted-image.pd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75084" y="424094"/>
            <a:ext cx="476800" cy="333821"/>
          </a:xfrm>
          <a:prstGeom prst="rect">
            <a:avLst/>
          </a:prstGeom>
          <a:noFill/>
          <a:ln>
            <a:noFill/>
          </a:ln>
        </p:spPr>
      </p:pic>
      <p:pic>
        <p:nvPicPr>
          <p:cNvPr id="1582" name="Google Shape;1582;p236" descr="pasted-image.pd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75084" y="424094"/>
            <a:ext cx="475848" cy="3335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P2 - Seque Slide - B">
  <p:cSld name="P2 - Seque Slide - B">
    <p:bg>
      <p:bgPr>
        <a:solidFill>
          <a:schemeClr val="lt1"/>
        </a:solidFill>
        <a:effectLst/>
      </p:bgPr>
    </p:bg>
    <p:spTree>
      <p:nvGrpSpPr>
        <p:cNvPr id="1" name="Shape 15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4" name="Google Shape;1584;p237"/>
          <p:cNvPicPr preferRelativeResize="0"/>
          <p:nvPr/>
        </p:nvPicPr>
        <p:blipFill rotWithShape="1">
          <a:blip r:embed="rId2">
            <a:alphaModFix/>
          </a:blip>
          <a:srcRect l="478" t="2400" r="1922"/>
          <a:stretch/>
        </p:blipFill>
        <p:spPr>
          <a:xfrm flipH="1">
            <a:off x="2428" y="670"/>
            <a:ext cx="9302347" cy="514215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585" name="Google Shape;1585;p237"/>
          <p:cNvGrpSpPr/>
          <p:nvPr/>
        </p:nvGrpSpPr>
        <p:grpSpPr>
          <a:xfrm>
            <a:off x="1920065" y="4125666"/>
            <a:ext cx="621097" cy="881631"/>
            <a:chOff x="723336" y="4484318"/>
            <a:chExt cx="1333398" cy="1893131"/>
          </a:xfrm>
        </p:grpSpPr>
        <p:pic>
          <p:nvPicPr>
            <p:cNvPr id="1586" name="Google Shape;1586;p237"/>
            <p:cNvPicPr preferRelativeResize="0"/>
            <p:nvPr/>
          </p:nvPicPr>
          <p:blipFill rotWithShape="1">
            <a:blip r:embed="rId3">
              <a:alphaModFix amt="54000"/>
            </a:blip>
            <a:srcRect/>
            <a:stretch/>
          </p:blipFill>
          <p:spPr>
            <a:xfrm>
              <a:off x="723336" y="5943733"/>
              <a:ext cx="1333398" cy="43371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87" name="Google Shape;1587;p237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820482" y="4484318"/>
              <a:ext cx="1072601" cy="1787667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588" name="Google Shape;1588;p237"/>
          <p:cNvGrpSpPr/>
          <p:nvPr/>
        </p:nvGrpSpPr>
        <p:grpSpPr>
          <a:xfrm>
            <a:off x="1837" y="3344224"/>
            <a:ext cx="1378443" cy="1604720"/>
            <a:chOff x="1082246" y="4738045"/>
            <a:chExt cx="1890350" cy="2201262"/>
          </a:xfrm>
        </p:grpSpPr>
        <p:pic>
          <p:nvPicPr>
            <p:cNvPr id="1589" name="Google Shape;1589;p237"/>
            <p:cNvPicPr preferRelativeResize="0"/>
            <p:nvPr/>
          </p:nvPicPr>
          <p:blipFill rotWithShape="1">
            <a:blip r:embed="rId3">
              <a:alphaModFix amt="54000"/>
            </a:blip>
            <a:srcRect/>
            <a:stretch/>
          </p:blipFill>
          <p:spPr>
            <a:xfrm>
              <a:off x="1639198" y="6472340"/>
              <a:ext cx="1333398" cy="43371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90" name="Google Shape;1590;p237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1551214" y="4738045"/>
              <a:ext cx="1225342" cy="204223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91" name="Google Shape;1591;p237"/>
            <p:cNvPicPr preferRelativeResize="0"/>
            <p:nvPr/>
          </p:nvPicPr>
          <p:blipFill rotWithShape="1">
            <a:blip r:embed="rId3">
              <a:alphaModFix amt="54000"/>
            </a:blip>
            <a:srcRect/>
            <a:stretch/>
          </p:blipFill>
          <p:spPr>
            <a:xfrm>
              <a:off x="1082246" y="6505591"/>
              <a:ext cx="1333398" cy="433716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592" name="Google Shape;1592;p237"/>
          <p:cNvGrpSpPr/>
          <p:nvPr/>
        </p:nvGrpSpPr>
        <p:grpSpPr>
          <a:xfrm>
            <a:off x="1087090" y="4031404"/>
            <a:ext cx="1000315" cy="952081"/>
            <a:chOff x="2666809" y="5395728"/>
            <a:chExt cx="1333398" cy="1269442"/>
          </a:xfrm>
        </p:grpSpPr>
        <p:pic>
          <p:nvPicPr>
            <p:cNvPr id="1593" name="Google Shape;1593;p237"/>
            <p:cNvPicPr preferRelativeResize="0"/>
            <p:nvPr/>
          </p:nvPicPr>
          <p:blipFill rotWithShape="1">
            <a:blip r:embed="rId3">
              <a:alphaModFix amt="54000"/>
            </a:blip>
            <a:srcRect/>
            <a:stretch/>
          </p:blipFill>
          <p:spPr>
            <a:xfrm>
              <a:off x="2666809" y="6231454"/>
              <a:ext cx="1333398" cy="43371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94" name="Google Shape;1594;p237" descr="pasted-image.pdf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2776556" y="5395728"/>
              <a:ext cx="880288" cy="1109863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595" name="Google Shape;1595;p237" descr="pasted-image.pdf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275084" y="424094"/>
            <a:ext cx="476800" cy="333821"/>
          </a:xfrm>
          <a:prstGeom prst="rect">
            <a:avLst/>
          </a:prstGeom>
          <a:noFill/>
          <a:ln>
            <a:noFill/>
          </a:ln>
        </p:spPr>
      </p:pic>
      <p:pic>
        <p:nvPicPr>
          <p:cNvPr id="1596" name="Google Shape;1596;p237" descr="pasted-image.pdf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275084" y="424094"/>
            <a:ext cx="475848" cy="3335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P3 - Seque Slide - C">
  <p:cSld name="P3 - Seque Slide - C">
    <p:bg>
      <p:bgPr>
        <a:solidFill>
          <a:schemeClr val="lt1"/>
        </a:solidFill>
        <a:effectLst/>
      </p:bgPr>
    </p:bg>
    <p:spTree>
      <p:nvGrpSpPr>
        <p:cNvPr id="1" name="Shape 15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8" name="Google Shape;1598;p23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2" cy="514350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599" name="Google Shape;1599;p238"/>
          <p:cNvGrpSpPr/>
          <p:nvPr/>
        </p:nvGrpSpPr>
        <p:grpSpPr>
          <a:xfrm>
            <a:off x="976536" y="3526102"/>
            <a:ext cx="1418141" cy="1650947"/>
            <a:chOff x="1082246" y="4738045"/>
            <a:chExt cx="1890350" cy="2201262"/>
          </a:xfrm>
        </p:grpSpPr>
        <p:pic>
          <p:nvPicPr>
            <p:cNvPr id="1600" name="Google Shape;1600;p238"/>
            <p:cNvPicPr preferRelativeResize="0"/>
            <p:nvPr/>
          </p:nvPicPr>
          <p:blipFill rotWithShape="1">
            <a:blip r:embed="rId3">
              <a:alphaModFix amt="54000"/>
            </a:blip>
            <a:srcRect/>
            <a:stretch/>
          </p:blipFill>
          <p:spPr>
            <a:xfrm>
              <a:off x="1639198" y="6472340"/>
              <a:ext cx="1333398" cy="43371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601" name="Google Shape;1601;p238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1551214" y="4738045"/>
              <a:ext cx="1225342" cy="204223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602" name="Google Shape;1602;p238"/>
            <p:cNvPicPr preferRelativeResize="0"/>
            <p:nvPr/>
          </p:nvPicPr>
          <p:blipFill rotWithShape="1">
            <a:blip r:embed="rId3">
              <a:alphaModFix amt="54000"/>
            </a:blip>
            <a:srcRect/>
            <a:stretch/>
          </p:blipFill>
          <p:spPr>
            <a:xfrm>
              <a:off x="1082246" y="6505591"/>
              <a:ext cx="1333398" cy="433716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603" name="Google Shape;1603;p238"/>
          <p:cNvGrpSpPr/>
          <p:nvPr/>
        </p:nvGrpSpPr>
        <p:grpSpPr>
          <a:xfrm>
            <a:off x="2621696" y="3790418"/>
            <a:ext cx="1000315" cy="952081"/>
            <a:chOff x="2666809" y="5395728"/>
            <a:chExt cx="1333398" cy="1269442"/>
          </a:xfrm>
        </p:grpSpPr>
        <p:pic>
          <p:nvPicPr>
            <p:cNvPr id="1604" name="Google Shape;1604;p238"/>
            <p:cNvPicPr preferRelativeResize="0"/>
            <p:nvPr/>
          </p:nvPicPr>
          <p:blipFill rotWithShape="1">
            <a:blip r:embed="rId3">
              <a:alphaModFix amt="54000"/>
            </a:blip>
            <a:srcRect/>
            <a:stretch/>
          </p:blipFill>
          <p:spPr>
            <a:xfrm>
              <a:off x="2666809" y="6231454"/>
              <a:ext cx="1333398" cy="43371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605" name="Google Shape;1605;p238" descr="pasted-image.pdf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2776556" y="5395728"/>
              <a:ext cx="880288" cy="1109863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606" name="Google Shape;1606;p238" descr="pasted-image.pdf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275084" y="424094"/>
            <a:ext cx="475848" cy="3335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 - Speaker Intro Slide">
  <p:cSld name="R1 - Speaker Intro Slide">
    <p:bg>
      <p:bgPr>
        <a:solidFill>
          <a:schemeClr val="lt1"/>
        </a:solidFill>
        <a:effectLst/>
      </p:bgPr>
    </p:bg>
    <p:spTree>
      <p:nvGrpSpPr>
        <p:cNvPr id="1" name="Shape 16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8" name="Google Shape;1608;p23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" y="670"/>
            <a:ext cx="9141615" cy="5142158"/>
          </a:xfrm>
          <a:prstGeom prst="rect">
            <a:avLst/>
          </a:prstGeom>
          <a:noFill/>
          <a:ln>
            <a:noFill/>
          </a:ln>
        </p:spPr>
      </p:pic>
      <p:pic>
        <p:nvPicPr>
          <p:cNvPr id="1609" name="Google Shape;1609;p23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79957" y="921686"/>
            <a:ext cx="637599" cy="1818603"/>
          </a:xfrm>
          <a:prstGeom prst="rect">
            <a:avLst/>
          </a:prstGeom>
          <a:noFill/>
          <a:ln>
            <a:noFill/>
          </a:ln>
        </p:spPr>
      </p:pic>
      <p:pic>
        <p:nvPicPr>
          <p:cNvPr id="1610" name="Google Shape;1610;p23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388132" y="1446876"/>
            <a:ext cx="394433" cy="86058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X - Corporate Presentation Cover">
  <p:cSld name="X - Corporate Presentation Cover">
    <p:bg>
      <p:bgPr>
        <a:solidFill>
          <a:srgbClr val="178BD1"/>
        </a:solidFill>
        <a:effectLst/>
      </p:bgPr>
    </p:bg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Google Shape;19;p3"/>
          <p:cNvPicPr preferRelativeResize="0"/>
          <p:nvPr/>
        </p:nvPicPr>
        <p:blipFill rotWithShape="1">
          <a:blip r:embed="rId2">
            <a:alphaModFix/>
          </a:blip>
          <a:srcRect l="9"/>
          <a:stretch/>
        </p:blipFill>
        <p:spPr>
          <a:xfrm>
            <a:off x="-10446" y="-10556"/>
            <a:ext cx="9179030" cy="5163950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Google Shape;20;p3"/>
          <p:cNvSpPr txBox="1">
            <a:spLocks noGrp="1"/>
          </p:cNvSpPr>
          <p:nvPr>
            <p:ph type="ctrTitle"/>
          </p:nvPr>
        </p:nvSpPr>
        <p:spPr>
          <a:xfrm>
            <a:off x="788161" y="1707106"/>
            <a:ext cx="2853600" cy="97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30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1" name="Google Shape;21;p3"/>
          <p:cNvSpPr txBox="1">
            <a:spLocks noGrp="1"/>
          </p:cNvSpPr>
          <p:nvPr>
            <p:ph type="subTitle" idx="1"/>
          </p:nvPr>
        </p:nvSpPr>
        <p:spPr>
          <a:xfrm>
            <a:off x="971313" y="2640906"/>
            <a:ext cx="2487300" cy="35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139700" marR="0" lvl="1" indent="-508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279400" marR="0" lvl="2" indent="-635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406400" marR="0" lvl="3" indent="-69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892300" marR="0" lvl="5" indent="-825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35200" marR="0" lvl="6" indent="-82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578100" marR="0" lvl="7" indent="-82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21000" marR="0" lvl="8" indent="-82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" name="Google Shape;22;p3"/>
          <p:cNvSpPr txBox="1">
            <a:spLocks noGrp="1"/>
          </p:cNvSpPr>
          <p:nvPr>
            <p:ph type="body" idx="2"/>
          </p:nvPr>
        </p:nvSpPr>
        <p:spPr>
          <a:xfrm>
            <a:off x="971313" y="3468287"/>
            <a:ext cx="2487300" cy="17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None/>
              <a:defRPr sz="11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5000"/>
              </a:lnSpc>
              <a:spcBef>
                <a:spcPts val="200"/>
              </a:spcBef>
              <a:spcAft>
                <a:spcPts val="0"/>
              </a:spcAft>
              <a:buClr>
                <a:srgbClr val="BFBFBF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730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700"/>
              <a:buFont typeface="Arial"/>
              <a:buChar char="•"/>
              <a:defRPr sz="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  <a:defRPr sz="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3" name="Google Shape;23;p3"/>
          <p:cNvSpPr txBox="1">
            <a:spLocks noGrp="1"/>
          </p:cNvSpPr>
          <p:nvPr>
            <p:ph type="body" idx="3"/>
          </p:nvPr>
        </p:nvSpPr>
        <p:spPr>
          <a:xfrm>
            <a:off x="971313" y="3285671"/>
            <a:ext cx="2487300" cy="15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304800" algn="ctr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1200"/>
              <a:buFont typeface="Arial"/>
              <a:buChar char="​"/>
              <a:defRPr sz="12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H - Low Forest - Mountain Right">
  <p:cSld name="H - Low Forest - Mountain Right"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Google Shape;130;p21"/>
          <p:cNvPicPr preferRelativeResize="0"/>
          <p:nvPr/>
        </p:nvPicPr>
        <p:blipFill rotWithShape="1">
          <a:blip r:embed="rId2">
            <a:alphaModFix/>
          </a:blip>
          <a:srcRect l="9"/>
          <a:stretch/>
        </p:blipFill>
        <p:spPr>
          <a:xfrm>
            <a:off x="-10446" y="-10556"/>
            <a:ext cx="9179026" cy="5163955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21"/>
          <p:cNvSpPr txBox="1">
            <a:spLocks noGrp="1"/>
          </p:cNvSpPr>
          <p:nvPr>
            <p:ph type="title"/>
          </p:nvPr>
        </p:nvSpPr>
        <p:spPr>
          <a:xfrm>
            <a:off x="371572" y="104777"/>
            <a:ext cx="8286600" cy="74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0" marR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2" name="Google Shape;132;p21"/>
          <p:cNvSpPr txBox="1">
            <a:spLocks noGrp="1"/>
          </p:cNvSpPr>
          <p:nvPr>
            <p:ph type="body" idx="1"/>
          </p:nvPr>
        </p:nvSpPr>
        <p:spPr>
          <a:xfrm>
            <a:off x="381118" y="1212218"/>
            <a:ext cx="7795200" cy="241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3" name="Google Shape;133;p21"/>
          <p:cNvSpPr txBox="1">
            <a:spLocks noGrp="1"/>
          </p:cNvSpPr>
          <p:nvPr>
            <p:ph type="body" idx="2"/>
          </p:nvPr>
        </p:nvSpPr>
        <p:spPr>
          <a:xfrm>
            <a:off x="377131" y="726108"/>
            <a:ext cx="8286600" cy="23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Font typeface="Arial"/>
              <a:buNone/>
              <a:defRPr sz="1700" b="0" i="0" u="none" strike="noStrike" cap="none"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134" name="Google Shape;134;p21" descr="pasted-image.pd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75084" y="424094"/>
            <a:ext cx="475848" cy="3335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Q - Speaker Panelist Slide ">
  <p:cSld name="R3 - Speaker Panelist Slide ">
    <p:bg>
      <p:bgPr>
        <a:solidFill>
          <a:schemeClr val="lt1"/>
        </a:solidFill>
        <a:effectLst/>
      </p:bgPr>
    </p:bg>
    <p:spTree>
      <p:nvGrpSpPr>
        <p:cNvPr id="1" name="Shape 16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2" name="Google Shape;1612;p24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" y="2457"/>
            <a:ext cx="9141610" cy="51421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U2 - Customer_Hero_B">
  <p:cSld name="U2 - Customer_Hero_B">
    <p:bg>
      <p:bgPr>
        <a:solidFill>
          <a:schemeClr val="lt1"/>
        </a:solidFill>
        <a:effectLst/>
      </p:bgPr>
    </p:bg>
    <p:spTree>
      <p:nvGrpSpPr>
        <p:cNvPr id="1" name="Shape 16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4" name="Google Shape;1614;p241"/>
          <p:cNvSpPr/>
          <p:nvPr/>
        </p:nvSpPr>
        <p:spPr>
          <a:xfrm>
            <a:off x="-1" y="0"/>
            <a:ext cx="9144000" cy="5143500"/>
          </a:xfrm>
          <a:prstGeom prst="rect">
            <a:avLst/>
          </a:prstGeom>
          <a:solidFill>
            <a:srgbClr val="F1F4F4"/>
          </a:solidFill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15" name="Google Shape;1615;p241"/>
          <p:cNvSpPr/>
          <p:nvPr/>
        </p:nvSpPr>
        <p:spPr>
          <a:xfrm rot="10800000" flipH="1">
            <a:off x="7332452" y="-87"/>
            <a:ext cx="1811400" cy="5143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"/>
              <a:buFont typeface="Arial"/>
              <a:buNone/>
            </a:pPr>
            <a:endParaRPr sz="1400" b="1" i="0" u="none" strike="noStrike" cap="none">
              <a:solidFill>
                <a:srgbClr val="D0D9D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16" name="Google Shape;1616;p241"/>
          <p:cNvSpPr/>
          <p:nvPr/>
        </p:nvSpPr>
        <p:spPr>
          <a:xfrm>
            <a:off x="-1" y="0"/>
            <a:ext cx="9144000" cy="1824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17" name="Google Shape;1617;p241"/>
          <p:cNvSpPr>
            <a:spLocks noGrp="1"/>
          </p:cNvSpPr>
          <p:nvPr>
            <p:ph type="pic" idx="2"/>
          </p:nvPr>
        </p:nvSpPr>
        <p:spPr>
          <a:xfrm>
            <a:off x="-6908" y="-11906"/>
            <a:ext cx="9157800" cy="1841100"/>
          </a:xfrm>
          <a:prstGeom prst="rect">
            <a:avLst/>
          </a:prstGeom>
          <a:solidFill>
            <a:schemeClr val="dk1">
              <a:alpha val="63530"/>
            </a:scheme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139700" marR="0" lvl="1" indent="-508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279400" marR="0" lvl="2" indent="-635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406400" marR="0" lvl="3" indent="-69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892300" marR="0" lvl="5" indent="-825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35200" marR="0" lvl="6" indent="-82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578100" marR="0" lvl="7" indent="-82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21000" marR="0" lvl="8" indent="-82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618" name="Google Shape;1618;p241"/>
          <p:cNvSpPr txBox="1">
            <a:spLocks noGrp="1"/>
          </p:cNvSpPr>
          <p:nvPr>
            <p:ph type="title"/>
          </p:nvPr>
        </p:nvSpPr>
        <p:spPr>
          <a:xfrm>
            <a:off x="432167" y="2064824"/>
            <a:ext cx="6754800" cy="74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L="0" marR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3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619" name="Google Shape;1619;p241"/>
          <p:cNvSpPr txBox="1">
            <a:spLocks noGrp="1"/>
          </p:cNvSpPr>
          <p:nvPr>
            <p:ph type="body" idx="1"/>
          </p:nvPr>
        </p:nvSpPr>
        <p:spPr>
          <a:xfrm>
            <a:off x="432167" y="3303211"/>
            <a:ext cx="3189900" cy="157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048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7F7F7F"/>
              </a:buClr>
              <a:buSzPts val="1200"/>
              <a:buFont typeface="Arial"/>
              <a:buChar char="​"/>
              <a:defRPr sz="1200" b="0" i="0" u="none" strike="noStrike" cap="none">
                <a:solidFill>
                  <a:srgbClr val="6A625B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048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6A625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6A625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048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1" i="0" u="none" strike="noStrike" cap="none">
                <a:solidFill>
                  <a:srgbClr val="6A625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620" name="Google Shape;1620;p241"/>
          <p:cNvSpPr txBox="1">
            <a:spLocks noGrp="1"/>
          </p:cNvSpPr>
          <p:nvPr>
            <p:ph type="body" idx="3"/>
          </p:nvPr>
        </p:nvSpPr>
        <p:spPr>
          <a:xfrm>
            <a:off x="3887171" y="3296344"/>
            <a:ext cx="3189900" cy="159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048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7F7F7F"/>
              </a:buClr>
              <a:buSzPts val="1200"/>
              <a:buFont typeface="Arial"/>
              <a:buChar char="​"/>
              <a:defRPr sz="1200" b="0" i="0" u="none" strike="noStrike" cap="none">
                <a:solidFill>
                  <a:srgbClr val="6A625B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048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6A625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6A625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048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1" i="0" u="none" strike="noStrike" cap="none">
                <a:solidFill>
                  <a:srgbClr val="6A625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C868D"/>
              </a:buClr>
              <a:buSzPts val="1100"/>
              <a:buFont typeface="Arial"/>
              <a:buNone/>
              <a:defRPr sz="1200" b="0" i="0" u="none" strike="noStrike" cap="none">
                <a:solidFill>
                  <a:srgbClr val="7C868D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621" name="Google Shape;1621;p241"/>
          <p:cNvSpPr txBox="1">
            <a:spLocks noGrp="1"/>
          </p:cNvSpPr>
          <p:nvPr>
            <p:ph type="body" idx="4"/>
          </p:nvPr>
        </p:nvSpPr>
        <p:spPr>
          <a:xfrm>
            <a:off x="426599" y="2877483"/>
            <a:ext cx="3189900" cy="35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L="457200" marR="0" lvl="0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400"/>
              <a:buFont typeface="Arial"/>
              <a:buChar char="​"/>
              <a:defRPr sz="14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622" name="Google Shape;1622;p241"/>
          <p:cNvSpPr txBox="1">
            <a:spLocks noGrp="1"/>
          </p:cNvSpPr>
          <p:nvPr>
            <p:ph type="body" idx="5"/>
          </p:nvPr>
        </p:nvSpPr>
        <p:spPr>
          <a:xfrm>
            <a:off x="3887170" y="2877483"/>
            <a:ext cx="3189900" cy="35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L="457200" marR="0" lvl="0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400"/>
              <a:buFont typeface="Arial"/>
              <a:buChar char="​"/>
              <a:defRPr sz="14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623" name="Google Shape;1623;p241"/>
          <p:cNvSpPr/>
          <p:nvPr/>
        </p:nvSpPr>
        <p:spPr>
          <a:xfrm rot="10800000" flipH="1">
            <a:off x="413214" y="693049"/>
            <a:ext cx="1294500" cy="1297800"/>
          </a:xfrm>
          <a:prstGeom prst="roundRect">
            <a:avLst>
              <a:gd name="adj" fmla="val 10076"/>
            </a:avLst>
          </a:prstGeom>
          <a:solidFill>
            <a:schemeClr val="lt1"/>
          </a:solidFill>
          <a:ln>
            <a:noFill/>
          </a:ln>
          <a:effectLst>
            <a:outerShdw blurRad="346075" sx="93000" sy="93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"/>
              <a:buFont typeface="Arial"/>
              <a:buNone/>
            </a:pPr>
            <a:endParaRPr sz="1400" b="1" i="0" u="none" strike="noStrike" cap="none">
              <a:solidFill>
                <a:srgbClr val="D0D9D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24" name="Google Shape;1624;p241"/>
          <p:cNvSpPr>
            <a:spLocks noGrp="1"/>
          </p:cNvSpPr>
          <p:nvPr>
            <p:ph type="pic" idx="6"/>
          </p:nvPr>
        </p:nvSpPr>
        <p:spPr>
          <a:xfrm>
            <a:off x="395828" y="685800"/>
            <a:ext cx="1317300" cy="1302900"/>
          </a:xfrm>
          <a:prstGeom prst="roundRect">
            <a:avLst>
              <a:gd name="adj" fmla="val 10903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>
            <a:lvl1pPr marL="63500" marR="0" lvl="0" indent="-6985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100"/>
              <a:buFont typeface="Arial"/>
              <a:buChar char="​"/>
              <a:defRPr sz="11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139700" marR="0" lvl="1" indent="-508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279400" marR="0" lvl="2" indent="-635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406400" marR="0" lvl="3" indent="-69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892300" marR="0" lvl="5" indent="-825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35200" marR="0" lvl="6" indent="-82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578100" marR="0" lvl="7" indent="-82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21000" marR="0" lvl="8" indent="-82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1625" name="Google Shape;1625;p241" descr="Picture 2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492566" y="4693436"/>
            <a:ext cx="462227" cy="3219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U3 - Customer Hero Deep Dive ">
  <p:cSld name="U3 - Customer Hero Deep Dive ">
    <p:bg>
      <p:bgPr>
        <a:solidFill>
          <a:schemeClr val="lt1"/>
        </a:solidFill>
        <a:effectLst/>
      </p:bgPr>
    </p:bg>
    <p:spTree>
      <p:nvGrpSpPr>
        <p:cNvPr id="1" name="Shape 16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7" name="Google Shape;1627;p242"/>
          <p:cNvSpPr/>
          <p:nvPr/>
        </p:nvSpPr>
        <p:spPr>
          <a:xfrm>
            <a:off x="-1" y="0"/>
            <a:ext cx="9144000" cy="5143500"/>
          </a:xfrm>
          <a:prstGeom prst="rect">
            <a:avLst/>
          </a:prstGeom>
          <a:solidFill>
            <a:srgbClr val="F1F4F4"/>
          </a:solidFill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28" name="Google Shape;1628;p242"/>
          <p:cNvSpPr/>
          <p:nvPr/>
        </p:nvSpPr>
        <p:spPr>
          <a:xfrm rot="10800000" flipH="1">
            <a:off x="7332452" y="-87"/>
            <a:ext cx="1811400" cy="5143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"/>
              <a:buFont typeface="Arial"/>
              <a:buNone/>
            </a:pPr>
            <a:endParaRPr sz="1400" b="1" i="0" u="none" strike="noStrike" cap="none">
              <a:solidFill>
                <a:srgbClr val="D0D9D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29" name="Google Shape;1629;p242"/>
          <p:cNvSpPr txBox="1"/>
          <p:nvPr/>
        </p:nvSpPr>
        <p:spPr>
          <a:xfrm>
            <a:off x="-3430" y="0"/>
            <a:ext cx="9150900" cy="8031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1440425" tIns="68575" rIns="0" bIns="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30" name="Google Shape;1630;p242"/>
          <p:cNvSpPr txBox="1">
            <a:spLocks noGrp="1"/>
          </p:cNvSpPr>
          <p:nvPr>
            <p:ph type="title"/>
          </p:nvPr>
        </p:nvSpPr>
        <p:spPr>
          <a:xfrm>
            <a:off x="1329665" y="-6806"/>
            <a:ext cx="7818000" cy="81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Arial"/>
              <a:buNone/>
              <a:defRPr sz="18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631" name="Google Shape;1631;p242"/>
          <p:cNvSpPr txBox="1">
            <a:spLocks noGrp="1"/>
          </p:cNvSpPr>
          <p:nvPr>
            <p:ph type="body" idx="1"/>
          </p:nvPr>
        </p:nvSpPr>
        <p:spPr>
          <a:xfrm>
            <a:off x="432167" y="1490192"/>
            <a:ext cx="3299400" cy="187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048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7F7F7F"/>
              </a:buClr>
              <a:buSzPts val="1200"/>
              <a:buFont typeface="Arial"/>
              <a:buChar char="​"/>
              <a:defRPr sz="12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048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048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632" name="Google Shape;1632;p242"/>
          <p:cNvSpPr txBox="1">
            <a:spLocks noGrp="1"/>
          </p:cNvSpPr>
          <p:nvPr>
            <p:ph type="body" idx="2"/>
          </p:nvPr>
        </p:nvSpPr>
        <p:spPr>
          <a:xfrm>
            <a:off x="4008426" y="1483325"/>
            <a:ext cx="3171900" cy="133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048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7F7F7F"/>
              </a:buClr>
              <a:buSzPts val="1200"/>
              <a:buFont typeface="Arial"/>
              <a:buChar char="​"/>
              <a:defRPr sz="1200" b="0" i="0" u="none" strike="noStrike" cap="none">
                <a:solidFill>
                  <a:srgbClr val="6A625B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048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6A625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6A625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048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1" i="0" u="none" strike="noStrike" cap="none">
                <a:solidFill>
                  <a:srgbClr val="6A625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7C868D"/>
              </a:buClr>
              <a:buSzPts val="1100"/>
              <a:buFont typeface="Arial"/>
              <a:buNone/>
              <a:defRPr sz="1200" b="0" i="0" u="none" strike="noStrike" cap="none">
                <a:solidFill>
                  <a:srgbClr val="7C868D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633" name="Google Shape;1633;p242"/>
          <p:cNvSpPr txBox="1">
            <a:spLocks noGrp="1"/>
          </p:cNvSpPr>
          <p:nvPr>
            <p:ph type="body" idx="3"/>
          </p:nvPr>
        </p:nvSpPr>
        <p:spPr>
          <a:xfrm>
            <a:off x="426599" y="1064465"/>
            <a:ext cx="3299400" cy="35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L="457200" marR="0" lvl="0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400"/>
              <a:buFont typeface="Arial"/>
              <a:buChar char="​"/>
              <a:defRPr sz="14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634" name="Google Shape;1634;p242"/>
          <p:cNvSpPr txBox="1">
            <a:spLocks noGrp="1"/>
          </p:cNvSpPr>
          <p:nvPr>
            <p:ph type="body" idx="4"/>
          </p:nvPr>
        </p:nvSpPr>
        <p:spPr>
          <a:xfrm>
            <a:off x="4008425" y="1064465"/>
            <a:ext cx="3171900" cy="35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L="457200" marR="0" lvl="0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400"/>
              <a:buFont typeface="Arial"/>
              <a:buChar char="​"/>
              <a:defRPr sz="14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635" name="Google Shape;1635;p242"/>
          <p:cNvSpPr/>
          <p:nvPr/>
        </p:nvSpPr>
        <p:spPr>
          <a:xfrm rot="10800000" flipH="1">
            <a:off x="398711" y="142231"/>
            <a:ext cx="856200" cy="851700"/>
          </a:xfrm>
          <a:prstGeom prst="roundRect">
            <a:avLst>
              <a:gd name="adj" fmla="val 11122"/>
            </a:avLst>
          </a:prstGeom>
          <a:solidFill>
            <a:schemeClr val="lt1"/>
          </a:solidFill>
          <a:ln>
            <a:noFill/>
          </a:ln>
          <a:effectLst>
            <a:outerShdw blurRad="346075" sx="93000" sy="93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"/>
              <a:buFont typeface="Arial"/>
              <a:buNone/>
            </a:pPr>
            <a:endParaRPr sz="1400" b="1" i="0" u="none" strike="noStrike" cap="none">
              <a:solidFill>
                <a:srgbClr val="D0D9D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36" name="Google Shape;1636;p242"/>
          <p:cNvSpPr>
            <a:spLocks noGrp="1"/>
          </p:cNvSpPr>
          <p:nvPr>
            <p:ph type="pic" idx="5"/>
          </p:nvPr>
        </p:nvSpPr>
        <p:spPr>
          <a:xfrm>
            <a:off x="397718" y="127079"/>
            <a:ext cx="875700" cy="866400"/>
          </a:xfrm>
          <a:prstGeom prst="roundRect">
            <a:avLst>
              <a:gd name="adj" fmla="val 10903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>
            <a:lvl1pPr marL="63500" marR="0" lvl="0" indent="-6985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100"/>
              <a:buFont typeface="Arial"/>
              <a:buChar char="​"/>
              <a:defRPr sz="11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139700" marR="0" lvl="1" indent="-508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279400" marR="0" lvl="2" indent="-635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406400" marR="0" lvl="3" indent="-69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892300" marR="0" lvl="5" indent="-825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35200" marR="0" lvl="6" indent="-82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578100" marR="0" lvl="7" indent="-82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21000" marR="0" lvl="8" indent="-82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637" name="Google Shape;1637;p242"/>
          <p:cNvSpPr txBox="1">
            <a:spLocks noGrp="1"/>
          </p:cNvSpPr>
          <p:nvPr>
            <p:ph type="body" idx="6"/>
          </p:nvPr>
        </p:nvSpPr>
        <p:spPr>
          <a:xfrm>
            <a:off x="432167" y="3878991"/>
            <a:ext cx="3344100" cy="102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048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7F7F7F"/>
              </a:buClr>
              <a:buSzPts val="1200"/>
              <a:buFont typeface="Arial"/>
              <a:buChar char="​"/>
              <a:defRPr sz="1200" b="0" i="0" u="none" strike="noStrike" cap="none">
                <a:solidFill>
                  <a:srgbClr val="6A625B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048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6A625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6A625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048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1" i="0" u="none" strike="noStrike" cap="none">
                <a:solidFill>
                  <a:srgbClr val="6A625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7C868D"/>
              </a:buClr>
              <a:buSzPts val="1100"/>
              <a:buFont typeface="Arial"/>
              <a:buNone/>
              <a:defRPr sz="1200" b="0" i="0" u="none" strike="noStrike" cap="none">
                <a:solidFill>
                  <a:srgbClr val="7C868D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638" name="Google Shape;1638;p242"/>
          <p:cNvSpPr txBox="1">
            <a:spLocks noGrp="1"/>
          </p:cNvSpPr>
          <p:nvPr>
            <p:ph type="body" idx="7"/>
          </p:nvPr>
        </p:nvSpPr>
        <p:spPr>
          <a:xfrm>
            <a:off x="432167" y="3460130"/>
            <a:ext cx="3326700" cy="35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L="457200" marR="0" lvl="0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400"/>
              <a:buFont typeface="Arial"/>
              <a:buChar char="​"/>
              <a:defRPr sz="14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1639" name="Google Shape;1639;p242" descr="Picture 2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492566" y="4693436"/>
            <a:ext cx="462227" cy="3219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W - Guide Placement ">
  <p:cSld name="W - Guide Placement ">
    <p:bg>
      <p:bgPr>
        <a:solidFill>
          <a:schemeClr val="lt1"/>
        </a:solidFill>
        <a:effectLst/>
      </p:bgPr>
    </p:bg>
    <p:spTree>
      <p:nvGrpSpPr>
        <p:cNvPr id="1" name="Shape 16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1" name="Google Shape;1641;p243"/>
          <p:cNvSpPr/>
          <p:nvPr/>
        </p:nvSpPr>
        <p:spPr>
          <a:xfrm>
            <a:off x="5337771" y="1717276"/>
            <a:ext cx="3326400" cy="293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A1E0"/>
              </a:buClr>
              <a:buSzPts val="300"/>
              <a:buFont typeface="Arial"/>
              <a:buNone/>
            </a:pPr>
            <a:r>
              <a:rPr lang="en" sz="1200" b="1" i="0" u="none" strike="noStrike" cap="none">
                <a:solidFill>
                  <a:srgbClr val="00A1E0"/>
                </a:solidFill>
                <a:latin typeface="Arial"/>
                <a:ea typeface="Arial"/>
                <a:cs typeface="Arial"/>
                <a:sym typeface="Arial"/>
              </a:rPr>
              <a:t>Realigning Guides</a:t>
            </a:r>
            <a:endParaRPr sz="1100"/>
          </a:p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ts val="200"/>
              <a:buFont typeface="Arial"/>
              <a:buNone/>
            </a:pPr>
            <a:r>
              <a:rPr lang="en" sz="9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Guides can can easily be bumped and moved accidentally.  </a:t>
            </a:r>
            <a:endParaRPr sz="1100"/>
          </a:p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ts val="200"/>
              <a:buFont typeface="Arial"/>
              <a:buNone/>
            </a:pPr>
            <a:r>
              <a:rPr lang="en" sz="9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This slide layout show you how to reset your guides. </a:t>
            </a:r>
            <a:endParaRPr sz="1100"/>
          </a:p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ts val="200"/>
              <a:buFont typeface="Arial"/>
              <a:buNone/>
            </a:pPr>
            <a:r>
              <a:rPr lang="en" sz="9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NOTE: </a:t>
            </a:r>
            <a:r>
              <a:rPr lang="en" sz="9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When working on any older deck, be sure to check and ensure that the guides in your deck are set.</a:t>
            </a:r>
            <a:endParaRPr sz="1100"/>
          </a:p>
          <a:p>
            <a:pPr marL="0" marR="0" lvl="0" indent="63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ts val="900"/>
              <a:buFont typeface="Arial"/>
              <a:buAutoNum type="arabicPeriod"/>
            </a:pPr>
            <a:r>
              <a:rPr lang="en" sz="9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 Turn on your guides </a:t>
            </a:r>
            <a:endParaRPr sz="1100"/>
          </a:p>
          <a:p>
            <a:pPr marL="0" marR="0" lvl="0" indent="63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ts val="900"/>
              <a:buFont typeface="Arial"/>
              <a:buAutoNum type="arabicPeriod"/>
            </a:pPr>
            <a:r>
              <a:rPr lang="en" sz="9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 Insert a new slide the using the Guide Layout slide option.</a:t>
            </a:r>
            <a:endParaRPr sz="1100"/>
          </a:p>
          <a:p>
            <a:pPr marL="0" marR="0" lvl="0" indent="63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ts val="900"/>
              <a:buFont typeface="Arial"/>
              <a:buAutoNum type="arabicPeriod"/>
            </a:pPr>
            <a:r>
              <a:rPr lang="en" sz="9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 Do your guides align with the orange lines in the new slide?  </a:t>
            </a:r>
            <a:r>
              <a:rPr lang="en" sz="9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If yes, your guides are set, if not, proceed then realign each of the lines to line up with the lines shown on this page. </a:t>
            </a:r>
            <a:endParaRPr sz="1100"/>
          </a:p>
          <a:p>
            <a:pPr marL="0" marR="0" lvl="0" indent="63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ts val="900"/>
              <a:buFont typeface="Arial"/>
              <a:buAutoNum type="arabicPeriod"/>
            </a:pPr>
            <a:r>
              <a:rPr lang="en" sz="9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 Once guides are reset, delete the Guide Layout Slide</a:t>
            </a:r>
            <a:endParaRPr sz="1100"/>
          </a:p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00"/>
              <a:buFont typeface="Arial"/>
              <a:buNone/>
            </a:pPr>
            <a:endParaRPr sz="1000" b="0" i="0" u="none" strike="noStrike" cap="none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00"/>
              <a:buFont typeface="Arial"/>
              <a:buNone/>
            </a:pPr>
            <a:endParaRPr sz="1000" b="0" i="0" u="none" strike="noStrike" cap="none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42" name="Google Shape;1642;p243"/>
          <p:cNvSpPr txBox="1"/>
          <p:nvPr/>
        </p:nvSpPr>
        <p:spPr>
          <a:xfrm>
            <a:off x="838418" y="1717279"/>
            <a:ext cx="3544200" cy="264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Arial"/>
              <a:buNone/>
            </a:pPr>
            <a:r>
              <a:rPr lang="en" sz="1200" b="1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What are Drawing Guides?  </a:t>
            </a:r>
            <a:endParaRPr sz="1100"/>
          </a:p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ts val="900"/>
              <a:buFont typeface="Arial"/>
              <a:buNone/>
            </a:pPr>
            <a:r>
              <a:rPr lang="en" sz="9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This lines that that appear on all pages in the same spot, but don’t show up when you print or view deck in Show mode.  </a:t>
            </a:r>
            <a:endParaRPr sz="1100"/>
          </a:p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ts val="900"/>
              <a:buFont typeface="Arial"/>
              <a:buNone/>
            </a:pPr>
            <a:r>
              <a:rPr lang="en" sz="9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Think of them as internal margins for the proper alignment and consistent placement of content. Object will snap to them and they are also perfect for cropping an image to. </a:t>
            </a:r>
            <a:endParaRPr sz="1100"/>
          </a:p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None/>
            </a:pPr>
            <a:r>
              <a:rPr lang="en" sz="9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This template has pre-made guides that delineate where your workspace is.  </a:t>
            </a:r>
            <a:br>
              <a:rPr lang="en" sz="9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" sz="900" b="1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" sz="1200" b="1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How to Turn Guides On and Off</a:t>
            </a:r>
            <a:endParaRPr sz="1100"/>
          </a:p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3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Windows: </a:t>
            </a:r>
            <a:r>
              <a:rPr lang="en" sz="9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ALT + F9 or Right click in blue area off workspace &gt;Grids and Guides&gt;Display Drawing Guides on Screen</a:t>
            </a:r>
            <a:endParaRPr sz="1100"/>
          </a:p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3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Mac 2011: </a:t>
            </a:r>
            <a:r>
              <a:rPr lang="en" sz="9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Control + Option + Command + G or </a:t>
            </a:r>
            <a:br>
              <a:rPr lang="en" sz="9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" sz="9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View&gt;Guides&gt;Static Guides</a:t>
            </a:r>
            <a:endParaRPr sz="1100"/>
          </a:p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3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MAC 2008:   </a:t>
            </a:r>
            <a:r>
              <a:rPr lang="en" sz="9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Command + G or View&gt;Guides&gt;Static Guides</a:t>
            </a:r>
            <a:endParaRPr sz="1100"/>
          </a:p>
        </p:txBody>
      </p:sp>
      <p:sp>
        <p:nvSpPr>
          <p:cNvPr id="1643" name="Google Shape;1643;p243"/>
          <p:cNvSpPr txBox="1"/>
          <p:nvPr/>
        </p:nvSpPr>
        <p:spPr>
          <a:xfrm>
            <a:off x="5624789" y="1332310"/>
            <a:ext cx="2745000" cy="3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"/>
              <a:buFont typeface="Arial"/>
              <a:buNone/>
            </a:pPr>
            <a:r>
              <a:rPr lang="en" sz="9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The left and right top and bottom corners only area you should work within on your slides.</a:t>
            </a:r>
            <a:endParaRPr sz="1100"/>
          </a:p>
        </p:txBody>
      </p:sp>
      <p:cxnSp>
        <p:nvCxnSpPr>
          <p:cNvPr id="1644" name="Google Shape;1644;p243"/>
          <p:cNvCxnSpPr/>
          <p:nvPr/>
        </p:nvCxnSpPr>
        <p:spPr>
          <a:xfrm rot="10800000">
            <a:off x="4571954" y="-4074159"/>
            <a:ext cx="0" cy="9141600"/>
          </a:xfrm>
          <a:prstGeom prst="straightConnector1">
            <a:avLst/>
          </a:prstGeom>
          <a:noFill/>
          <a:ln w="1905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1645" name="Google Shape;1645;p243"/>
          <p:cNvGrpSpPr/>
          <p:nvPr/>
        </p:nvGrpSpPr>
        <p:grpSpPr>
          <a:xfrm>
            <a:off x="376433" y="-3469834"/>
            <a:ext cx="8391408" cy="12891345"/>
            <a:chOff x="501778" y="-4626445"/>
            <a:chExt cx="11185561" cy="17188459"/>
          </a:xfrm>
        </p:grpSpPr>
        <p:cxnSp>
          <p:nvCxnSpPr>
            <p:cNvPr id="1646" name="Google Shape;1646;p243"/>
            <p:cNvCxnSpPr/>
            <p:nvPr/>
          </p:nvCxnSpPr>
          <p:spPr>
            <a:xfrm>
              <a:off x="608014" y="0"/>
              <a:ext cx="0" cy="6858000"/>
            </a:xfrm>
            <a:prstGeom prst="straightConnector1">
              <a:avLst/>
            </a:prstGeom>
            <a:noFill/>
            <a:ln w="1905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647" name="Google Shape;1647;p243"/>
            <p:cNvCxnSpPr/>
            <p:nvPr/>
          </p:nvCxnSpPr>
          <p:spPr>
            <a:xfrm>
              <a:off x="11618913" y="-1588"/>
              <a:ext cx="0" cy="6858000"/>
            </a:xfrm>
            <a:prstGeom prst="straightConnector1">
              <a:avLst/>
            </a:prstGeom>
            <a:noFill/>
            <a:ln w="1905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648" name="Google Shape;1648;p243"/>
            <p:cNvCxnSpPr/>
            <p:nvPr/>
          </p:nvCxnSpPr>
          <p:spPr>
            <a:xfrm rot="10800000">
              <a:off x="6094351" y="114339"/>
              <a:ext cx="0" cy="12188700"/>
            </a:xfrm>
            <a:prstGeom prst="straightConnector1">
              <a:avLst/>
            </a:prstGeom>
            <a:noFill/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649" name="Google Shape;1649;p243"/>
            <p:cNvCxnSpPr/>
            <p:nvPr/>
          </p:nvCxnSpPr>
          <p:spPr>
            <a:xfrm rot="10800000">
              <a:off x="6094351" y="-4336399"/>
              <a:ext cx="0" cy="12188700"/>
            </a:xfrm>
            <a:prstGeom prst="straightConnector1">
              <a:avLst/>
            </a:prstGeom>
            <a:noFill/>
            <a:ln w="1905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650" name="Google Shape;1650;p243"/>
            <p:cNvSpPr/>
            <p:nvPr/>
          </p:nvSpPr>
          <p:spPr>
            <a:xfrm rot="8100000" flipH="1">
              <a:off x="11244267" y="1764999"/>
              <a:ext cx="364443" cy="373352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51" name="Google Shape;1651;p243"/>
            <p:cNvSpPr/>
            <p:nvPr/>
          </p:nvSpPr>
          <p:spPr>
            <a:xfrm rot="-8100000">
              <a:off x="580406" y="1764999"/>
              <a:ext cx="364443" cy="373352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52" name="Google Shape;1652;p243"/>
            <p:cNvSpPr/>
            <p:nvPr/>
          </p:nvSpPr>
          <p:spPr>
            <a:xfrm rot="2700000">
              <a:off x="11244266" y="5638768"/>
              <a:ext cx="364443" cy="373352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53" name="Google Shape;1653;p243"/>
            <p:cNvSpPr/>
            <p:nvPr/>
          </p:nvSpPr>
          <p:spPr>
            <a:xfrm rot="-2700000" flipH="1">
              <a:off x="580406" y="5638768"/>
              <a:ext cx="364443" cy="373352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654" name="Google Shape;1654;p243"/>
            <p:cNvCxnSpPr/>
            <p:nvPr/>
          </p:nvCxnSpPr>
          <p:spPr>
            <a:xfrm rot="10800000">
              <a:off x="6094351" y="-4626445"/>
              <a:ext cx="0" cy="12188700"/>
            </a:xfrm>
            <a:prstGeom prst="straightConnector1">
              <a:avLst/>
            </a:prstGeom>
            <a:noFill/>
            <a:ln w="1905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655" name="Google Shape;1655;p243"/>
            <p:cNvCxnSpPr/>
            <p:nvPr/>
          </p:nvCxnSpPr>
          <p:spPr>
            <a:xfrm rot="10800000">
              <a:off x="6094351" y="373314"/>
              <a:ext cx="0" cy="12188700"/>
            </a:xfrm>
            <a:prstGeom prst="straightConnector1">
              <a:avLst/>
            </a:prstGeom>
            <a:noFill/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sp>
        <p:nvSpPr>
          <p:cNvPr id="1656" name="Google Shape;1656;p243"/>
          <p:cNvSpPr/>
          <p:nvPr/>
        </p:nvSpPr>
        <p:spPr>
          <a:xfrm>
            <a:off x="5343276" y="4224599"/>
            <a:ext cx="2986200" cy="63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A1E0"/>
              </a:buClr>
              <a:buSzPts val="1200"/>
              <a:buFont typeface="Arial"/>
              <a:buNone/>
            </a:pPr>
            <a:r>
              <a:rPr lang="en" sz="1200" b="1" i="0" u="none" strike="noStrike" cap="none">
                <a:solidFill>
                  <a:srgbClr val="00A1E0"/>
                </a:solidFill>
                <a:latin typeface="Arial"/>
                <a:ea typeface="Arial"/>
                <a:cs typeface="Arial"/>
                <a:sym typeface="Arial"/>
              </a:rPr>
              <a:t>How to Create a New Guide Line</a:t>
            </a:r>
            <a:endParaRPr sz="1100"/>
          </a:p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ts val="900"/>
              <a:buFont typeface="Arial"/>
              <a:buNone/>
            </a:pPr>
            <a:r>
              <a:rPr lang="en" sz="9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Select a guide, hold down the Option key and drag.  This will duplicate the line</a:t>
            </a:r>
            <a:endParaRPr sz="1100"/>
          </a:p>
        </p:txBody>
      </p:sp>
      <p:sp>
        <p:nvSpPr>
          <p:cNvPr id="1657" name="Google Shape;1657;p243"/>
          <p:cNvSpPr txBox="1">
            <a:spLocks noGrp="1"/>
          </p:cNvSpPr>
          <p:nvPr>
            <p:ph type="title"/>
          </p:nvPr>
        </p:nvSpPr>
        <p:spPr>
          <a:xfrm>
            <a:off x="371572" y="104777"/>
            <a:ext cx="8715300" cy="74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L="0" marR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4">
  <p:cSld name="E - Basic 2 Column_4">
    <p:bg>
      <p:bgPr>
        <a:solidFill>
          <a:schemeClr val="lt1"/>
        </a:solidFill>
        <a:effectLst/>
      </p:bgPr>
    </p:bg>
    <p:spTree>
      <p:nvGrpSpPr>
        <p:cNvPr id="1" name="Shape 16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9" name="Google Shape;1659;p244"/>
          <p:cNvSpPr txBox="1">
            <a:spLocks noGrp="1"/>
          </p:cNvSpPr>
          <p:nvPr>
            <p:ph type="title"/>
          </p:nvPr>
        </p:nvSpPr>
        <p:spPr>
          <a:xfrm>
            <a:off x="387192" y="905925"/>
            <a:ext cx="7472700" cy="44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rtl="0">
              <a:spcBef>
                <a:spcPts val="1000"/>
              </a:spcBef>
              <a:spcAft>
                <a:spcPts val="0"/>
              </a:spcAft>
              <a:buNone/>
              <a:defRPr sz="1100"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100"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100"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100"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100"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100"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100"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100"/>
            </a:lvl9pPr>
          </a:lstStyle>
          <a:p>
            <a:endParaRPr/>
          </a:p>
        </p:txBody>
      </p:sp>
      <p:sp>
        <p:nvSpPr>
          <p:cNvPr id="1660" name="Google Shape;1660;p244"/>
          <p:cNvSpPr txBox="1">
            <a:spLocks noGrp="1"/>
          </p:cNvSpPr>
          <p:nvPr>
            <p:ph type="subTitle" idx="1"/>
          </p:nvPr>
        </p:nvSpPr>
        <p:spPr>
          <a:xfrm>
            <a:off x="387200" y="442032"/>
            <a:ext cx="2221500" cy="22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rgbClr val="999999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rtl="0">
              <a:spcBef>
                <a:spcPts val="1000"/>
              </a:spcBef>
              <a:spcAft>
                <a:spcPts val="0"/>
              </a:spcAft>
              <a:buNone/>
              <a:defRPr sz="1100"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100"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100"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100"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100"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100"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100"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1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3">
  <p:cSld name="E - Basic 2 Column_3">
    <p:bg>
      <p:bgPr>
        <a:solidFill>
          <a:schemeClr val="lt1"/>
        </a:solidFill>
        <a:effectLst/>
      </p:bgPr>
    </p:bg>
    <p:spTree>
      <p:nvGrpSpPr>
        <p:cNvPr id="1" name="Shape 16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2" name="Google Shape;1662;p245"/>
          <p:cNvSpPr/>
          <p:nvPr/>
        </p:nvSpPr>
        <p:spPr>
          <a:xfrm>
            <a:off x="3330361" y="0"/>
            <a:ext cx="5813700" cy="5143500"/>
          </a:xfrm>
          <a:prstGeom prst="rect">
            <a:avLst/>
          </a:prstGeom>
          <a:solidFill>
            <a:srgbClr val="F3F3F3">
              <a:alpha val="48080"/>
            </a:srgb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663" name="Google Shape;1663;p245" descr="pasted-image.pdf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275084" y="424094"/>
            <a:ext cx="475724" cy="33346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 - Medium Forest - Mountain Left">
  <p:cSld name="I - Medium Forest - Mountain Left"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Google Shape;136;p22"/>
          <p:cNvPicPr preferRelativeResize="0"/>
          <p:nvPr/>
        </p:nvPicPr>
        <p:blipFill rotWithShape="1">
          <a:blip r:embed="rId2">
            <a:alphaModFix/>
          </a:blip>
          <a:srcRect l="9"/>
          <a:stretch/>
        </p:blipFill>
        <p:spPr>
          <a:xfrm>
            <a:off x="-10446" y="-10556"/>
            <a:ext cx="9179026" cy="5163955"/>
          </a:xfrm>
          <a:prstGeom prst="rect">
            <a:avLst/>
          </a:prstGeom>
          <a:noFill/>
          <a:ln>
            <a:noFill/>
          </a:ln>
        </p:spPr>
      </p:pic>
      <p:sp>
        <p:nvSpPr>
          <p:cNvPr id="137" name="Google Shape;137;p22"/>
          <p:cNvSpPr txBox="1">
            <a:spLocks noGrp="1"/>
          </p:cNvSpPr>
          <p:nvPr>
            <p:ph type="title"/>
          </p:nvPr>
        </p:nvSpPr>
        <p:spPr>
          <a:xfrm>
            <a:off x="371572" y="104777"/>
            <a:ext cx="8286600" cy="74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0" marR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8" name="Google Shape;138;p22"/>
          <p:cNvSpPr txBox="1">
            <a:spLocks noGrp="1"/>
          </p:cNvSpPr>
          <p:nvPr>
            <p:ph type="body" idx="1"/>
          </p:nvPr>
        </p:nvSpPr>
        <p:spPr>
          <a:xfrm>
            <a:off x="381120" y="1212219"/>
            <a:ext cx="8286600" cy="167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9" name="Google Shape;139;p22"/>
          <p:cNvSpPr txBox="1">
            <a:spLocks noGrp="1"/>
          </p:cNvSpPr>
          <p:nvPr>
            <p:ph type="body" idx="2"/>
          </p:nvPr>
        </p:nvSpPr>
        <p:spPr>
          <a:xfrm>
            <a:off x="377131" y="726108"/>
            <a:ext cx="8286600" cy="23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Font typeface="Arial"/>
              <a:buNone/>
              <a:defRPr sz="1700" b="0" i="0" u="none" strike="noStrike" cap="none"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140" name="Google Shape;140;p22" descr="pasted-image.pd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75084" y="424094"/>
            <a:ext cx="475848" cy="3335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I - Medium Forest">
  <p:cSld name="I - Medium Forest"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" name="Google Shape;142;p2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5589" y="-2231"/>
            <a:ext cx="9158981" cy="5157413"/>
          </a:xfrm>
          <a:prstGeom prst="rect">
            <a:avLst/>
          </a:prstGeom>
          <a:noFill/>
          <a:ln>
            <a:noFill/>
          </a:ln>
        </p:spPr>
      </p:pic>
      <p:sp>
        <p:nvSpPr>
          <p:cNvPr id="143" name="Google Shape;143;p23"/>
          <p:cNvSpPr txBox="1">
            <a:spLocks noGrp="1"/>
          </p:cNvSpPr>
          <p:nvPr>
            <p:ph type="body" idx="1"/>
          </p:nvPr>
        </p:nvSpPr>
        <p:spPr>
          <a:xfrm>
            <a:off x="383931" y="1212216"/>
            <a:ext cx="8286600" cy="171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4" name="Google Shape;144;p23"/>
          <p:cNvSpPr txBox="1">
            <a:spLocks noGrp="1"/>
          </p:cNvSpPr>
          <p:nvPr>
            <p:ph type="body" idx="2"/>
          </p:nvPr>
        </p:nvSpPr>
        <p:spPr>
          <a:xfrm>
            <a:off x="377131" y="726108"/>
            <a:ext cx="8287200" cy="23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Font typeface="Arial"/>
              <a:buNone/>
              <a:defRPr sz="1700" b="0" i="0" u="none" strike="noStrike" cap="none"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5" name="Google Shape;145;p23"/>
          <p:cNvSpPr txBox="1">
            <a:spLocks noGrp="1"/>
          </p:cNvSpPr>
          <p:nvPr>
            <p:ph type="title"/>
          </p:nvPr>
        </p:nvSpPr>
        <p:spPr>
          <a:xfrm>
            <a:off x="371572" y="104777"/>
            <a:ext cx="8286600" cy="74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0" marR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146" name="Google Shape;146;p23" descr="pasted-image.pd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75084" y="424094"/>
            <a:ext cx="475848" cy="3335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L - High Forest ">
  <p:cSld name="L - High Forest "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" name="Google Shape;148;p24"/>
          <p:cNvPicPr preferRelativeResize="0"/>
          <p:nvPr/>
        </p:nvPicPr>
        <p:blipFill rotWithShape="1">
          <a:blip r:embed="rId2">
            <a:alphaModFix/>
          </a:blip>
          <a:srcRect l="9"/>
          <a:stretch/>
        </p:blipFill>
        <p:spPr>
          <a:xfrm>
            <a:off x="-10446" y="-10556"/>
            <a:ext cx="9179026" cy="5163955"/>
          </a:xfrm>
          <a:prstGeom prst="rect">
            <a:avLst/>
          </a:prstGeom>
          <a:noFill/>
          <a:ln>
            <a:noFill/>
          </a:ln>
        </p:spPr>
      </p:pic>
      <p:sp>
        <p:nvSpPr>
          <p:cNvPr id="149" name="Google Shape;149;p24"/>
          <p:cNvSpPr txBox="1">
            <a:spLocks noGrp="1"/>
          </p:cNvSpPr>
          <p:nvPr>
            <p:ph type="body" idx="1"/>
          </p:nvPr>
        </p:nvSpPr>
        <p:spPr>
          <a:xfrm>
            <a:off x="378308" y="2105321"/>
            <a:ext cx="8286600" cy="171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0" name="Google Shape;150;p24"/>
          <p:cNvSpPr txBox="1">
            <a:spLocks noGrp="1"/>
          </p:cNvSpPr>
          <p:nvPr>
            <p:ph type="body" idx="2"/>
          </p:nvPr>
        </p:nvSpPr>
        <p:spPr>
          <a:xfrm>
            <a:off x="377131" y="726108"/>
            <a:ext cx="8287200" cy="23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Font typeface="Arial"/>
              <a:buNone/>
              <a:defRPr sz="1700" b="0" i="0" u="none" strike="noStrike" cap="none"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1" name="Google Shape;151;p24"/>
          <p:cNvSpPr txBox="1">
            <a:spLocks noGrp="1"/>
          </p:cNvSpPr>
          <p:nvPr>
            <p:ph type="title"/>
          </p:nvPr>
        </p:nvSpPr>
        <p:spPr>
          <a:xfrm>
            <a:off x="371572" y="104777"/>
            <a:ext cx="8286600" cy="74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0" marR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152" name="Google Shape;152;p24" descr="pasted-image.pd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75084" y="424094"/>
            <a:ext cx="475848" cy="3335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N - Medium Plains">
  <p:cSld name="N - Medium Plains"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" name="Google Shape;154;p25"/>
          <p:cNvPicPr preferRelativeResize="0"/>
          <p:nvPr/>
        </p:nvPicPr>
        <p:blipFill rotWithShape="1">
          <a:blip r:embed="rId2">
            <a:alphaModFix/>
          </a:blip>
          <a:srcRect l="9"/>
          <a:stretch/>
        </p:blipFill>
        <p:spPr>
          <a:xfrm>
            <a:off x="-10446" y="-10556"/>
            <a:ext cx="9179026" cy="5163955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Google Shape;155;p25"/>
          <p:cNvSpPr txBox="1">
            <a:spLocks noGrp="1"/>
          </p:cNvSpPr>
          <p:nvPr>
            <p:ph type="body" idx="1"/>
          </p:nvPr>
        </p:nvSpPr>
        <p:spPr>
          <a:xfrm>
            <a:off x="379660" y="1212216"/>
            <a:ext cx="8286600" cy="171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6" name="Google Shape;156;p25"/>
          <p:cNvSpPr txBox="1">
            <a:spLocks noGrp="1"/>
          </p:cNvSpPr>
          <p:nvPr>
            <p:ph type="body" idx="2"/>
          </p:nvPr>
        </p:nvSpPr>
        <p:spPr>
          <a:xfrm>
            <a:off x="375673" y="725167"/>
            <a:ext cx="8287200" cy="23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Font typeface="Arial"/>
              <a:buNone/>
              <a:defRPr sz="1700" b="0" i="0" u="none" strike="noStrike" cap="none"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7" name="Google Shape;157;p25"/>
          <p:cNvSpPr txBox="1">
            <a:spLocks noGrp="1"/>
          </p:cNvSpPr>
          <p:nvPr>
            <p:ph type="title"/>
          </p:nvPr>
        </p:nvSpPr>
        <p:spPr>
          <a:xfrm>
            <a:off x="371572" y="104777"/>
            <a:ext cx="8286600" cy="74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0" marR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158" name="Google Shape;158;p25" descr="pasted-image.pd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75084" y="424094"/>
            <a:ext cx="475848" cy="33355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9" name="Google Shape;159;p25" descr="3-Trees-2.png"/>
          <p:cNvPicPr preferRelativeResize="0"/>
          <p:nvPr/>
        </p:nvPicPr>
        <p:blipFill rotWithShape="1">
          <a:blip r:embed="rId4">
            <a:alphaModFix/>
          </a:blip>
          <a:srcRect t="1399" r="41304" b="1390"/>
          <a:stretch/>
        </p:blipFill>
        <p:spPr>
          <a:xfrm>
            <a:off x="8779260" y="3300770"/>
            <a:ext cx="396614" cy="1078629"/>
          </a:xfrm>
          <a:prstGeom prst="rect">
            <a:avLst/>
          </a:prstGeom>
          <a:noFill/>
          <a:ln>
            <a:noFill/>
          </a:ln>
        </p:spPr>
      </p:pic>
      <p:pic>
        <p:nvPicPr>
          <p:cNvPr id="160" name="Google Shape;160;p25" descr="Golden-Tree.png"/>
          <p:cNvPicPr preferRelativeResize="0"/>
          <p:nvPr/>
        </p:nvPicPr>
        <p:blipFill rotWithShape="1">
          <a:blip r:embed="rId5">
            <a:alphaModFix/>
          </a:blip>
          <a:srcRect l="31379" t="1181" b="1171"/>
          <a:stretch/>
        </p:blipFill>
        <p:spPr>
          <a:xfrm>
            <a:off x="-9891" y="3300770"/>
            <a:ext cx="284272" cy="67049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1" name="Google Shape;161;p25" descr="Drk Green Tree.pn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83222" y="3419274"/>
            <a:ext cx="243981" cy="43620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M - Low Plains">
  <p:cSld name="N - Medium Plains_1"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" name="Google Shape;163;p26"/>
          <p:cNvPicPr preferRelativeResize="0"/>
          <p:nvPr/>
        </p:nvPicPr>
        <p:blipFill rotWithShape="1">
          <a:blip r:embed="rId2">
            <a:alphaModFix/>
          </a:blip>
          <a:srcRect l="9"/>
          <a:stretch/>
        </p:blipFill>
        <p:spPr>
          <a:xfrm>
            <a:off x="-10446" y="-10556"/>
            <a:ext cx="9179026" cy="51639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4" name="Google Shape;164;p26" descr="3-Trees-2.png"/>
          <p:cNvPicPr preferRelativeResize="0"/>
          <p:nvPr/>
        </p:nvPicPr>
        <p:blipFill rotWithShape="1">
          <a:blip r:embed="rId3">
            <a:alphaModFix/>
          </a:blip>
          <a:srcRect t="1399" r="41304" b="1390"/>
          <a:stretch/>
        </p:blipFill>
        <p:spPr>
          <a:xfrm>
            <a:off x="8771603" y="3922591"/>
            <a:ext cx="398207" cy="1086779"/>
          </a:xfrm>
          <a:prstGeom prst="rect">
            <a:avLst/>
          </a:prstGeom>
          <a:noFill/>
          <a:ln>
            <a:noFill/>
          </a:ln>
        </p:spPr>
      </p:pic>
      <p:pic>
        <p:nvPicPr>
          <p:cNvPr id="165" name="Google Shape;165;p26" descr="Golden-Tree.png"/>
          <p:cNvPicPr preferRelativeResize="0"/>
          <p:nvPr/>
        </p:nvPicPr>
        <p:blipFill rotWithShape="1">
          <a:blip r:embed="rId4">
            <a:alphaModFix/>
          </a:blip>
          <a:srcRect l="31379" t="1181" b="1171"/>
          <a:stretch/>
        </p:blipFill>
        <p:spPr>
          <a:xfrm>
            <a:off x="-9891" y="4060161"/>
            <a:ext cx="285964" cy="672214"/>
          </a:xfrm>
          <a:prstGeom prst="rect">
            <a:avLst/>
          </a:prstGeom>
          <a:noFill/>
          <a:ln>
            <a:noFill/>
          </a:ln>
        </p:spPr>
      </p:pic>
      <p:sp>
        <p:nvSpPr>
          <p:cNvPr id="166" name="Google Shape;166;p26"/>
          <p:cNvSpPr txBox="1">
            <a:spLocks noGrp="1"/>
          </p:cNvSpPr>
          <p:nvPr>
            <p:ph type="body" idx="1"/>
          </p:nvPr>
        </p:nvSpPr>
        <p:spPr>
          <a:xfrm>
            <a:off x="379660" y="1212216"/>
            <a:ext cx="8286600" cy="171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67" name="Google Shape;167;p26"/>
          <p:cNvSpPr txBox="1">
            <a:spLocks noGrp="1"/>
          </p:cNvSpPr>
          <p:nvPr>
            <p:ph type="body" idx="2"/>
          </p:nvPr>
        </p:nvSpPr>
        <p:spPr>
          <a:xfrm>
            <a:off x="375673" y="725167"/>
            <a:ext cx="8287200" cy="23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Font typeface="Arial"/>
              <a:buNone/>
              <a:defRPr sz="1700" b="0" i="0" u="none" strike="noStrike" cap="none"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68" name="Google Shape;168;p26"/>
          <p:cNvSpPr txBox="1">
            <a:spLocks noGrp="1"/>
          </p:cNvSpPr>
          <p:nvPr>
            <p:ph type="title"/>
          </p:nvPr>
        </p:nvSpPr>
        <p:spPr>
          <a:xfrm>
            <a:off x="371572" y="104777"/>
            <a:ext cx="8286600" cy="74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0" marR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169" name="Google Shape;169;p26" descr="pasted-image.pdf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275084" y="424094"/>
            <a:ext cx="475848" cy="3335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P1 - Seque Slide - A">
  <p:cSld name="P1 - Seque Slide - A">
    <p:bg>
      <p:bgPr>
        <a:gradFill>
          <a:gsLst>
            <a:gs pos="0">
              <a:srgbClr val="309FFF"/>
            </a:gs>
            <a:gs pos="69000">
              <a:srgbClr val="4CC0D9"/>
            </a:gs>
            <a:gs pos="100000">
              <a:srgbClr val="68E2B3"/>
            </a:gs>
          </a:gsLst>
          <a:lin ang="5400012" scaled="0"/>
        </a:gradFill>
        <a:effectLst/>
      </p:bgPr>
    </p:bg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" name="Google Shape;171;p27"/>
          <p:cNvPicPr preferRelativeResize="0"/>
          <p:nvPr/>
        </p:nvPicPr>
        <p:blipFill rotWithShape="1">
          <a:blip r:embed="rId2">
            <a:alphaModFix/>
          </a:blip>
          <a:srcRect l="9"/>
          <a:stretch/>
        </p:blipFill>
        <p:spPr>
          <a:xfrm>
            <a:off x="-10446" y="-10556"/>
            <a:ext cx="9179026" cy="5163955"/>
          </a:xfrm>
          <a:prstGeom prst="rect">
            <a:avLst/>
          </a:prstGeom>
          <a:noFill/>
          <a:ln>
            <a:noFill/>
          </a:ln>
        </p:spPr>
      </p:pic>
      <p:sp>
        <p:nvSpPr>
          <p:cNvPr id="172" name="Google Shape;172;p27"/>
          <p:cNvSpPr txBox="1">
            <a:spLocks noGrp="1"/>
          </p:cNvSpPr>
          <p:nvPr>
            <p:ph type="ctrTitle"/>
          </p:nvPr>
        </p:nvSpPr>
        <p:spPr>
          <a:xfrm>
            <a:off x="374898" y="1353290"/>
            <a:ext cx="5375700" cy="8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0" marR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  <a:defRPr sz="3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3" name="Google Shape;173;p27"/>
          <p:cNvSpPr txBox="1">
            <a:spLocks noGrp="1"/>
          </p:cNvSpPr>
          <p:nvPr>
            <p:ph type="body" idx="1"/>
          </p:nvPr>
        </p:nvSpPr>
        <p:spPr>
          <a:xfrm>
            <a:off x="386145" y="2045075"/>
            <a:ext cx="5375700" cy="69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700"/>
              <a:buFont typeface="Arial"/>
              <a:buNone/>
              <a:defRPr sz="1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174" name="Google Shape;174;p27" descr="pasted-image.pd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75084" y="424094"/>
            <a:ext cx="475848" cy="3335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P2 - Seque Slide - B">
  <p:cSld name="P2 - Seque Slide - B">
    <p:bg>
      <p:bgPr>
        <a:gradFill>
          <a:gsLst>
            <a:gs pos="0">
              <a:srgbClr val="309FFF"/>
            </a:gs>
            <a:gs pos="69000">
              <a:srgbClr val="4CC0D9"/>
            </a:gs>
            <a:gs pos="100000">
              <a:srgbClr val="68E2B3"/>
            </a:gs>
          </a:gsLst>
          <a:lin ang="5400012" scaled="0"/>
        </a:gradFill>
        <a:effectLst/>
      </p:bgPr>
    </p:bg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6" name="Google Shape;176;p28"/>
          <p:cNvPicPr preferRelativeResize="0"/>
          <p:nvPr/>
        </p:nvPicPr>
        <p:blipFill rotWithShape="1">
          <a:blip r:embed="rId2">
            <a:alphaModFix/>
          </a:blip>
          <a:srcRect l="9"/>
          <a:stretch/>
        </p:blipFill>
        <p:spPr>
          <a:xfrm>
            <a:off x="-10446" y="-10556"/>
            <a:ext cx="9179026" cy="5163955"/>
          </a:xfrm>
          <a:prstGeom prst="rect">
            <a:avLst/>
          </a:prstGeom>
          <a:noFill/>
          <a:ln>
            <a:noFill/>
          </a:ln>
        </p:spPr>
      </p:pic>
      <p:sp>
        <p:nvSpPr>
          <p:cNvPr id="177" name="Google Shape;177;p28"/>
          <p:cNvSpPr txBox="1">
            <a:spLocks noGrp="1"/>
          </p:cNvSpPr>
          <p:nvPr>
            <p:ph type="ctrTitle"/>
          </p:nvPr>
        </p:nvSpPr>
        <p:spPr>
          <a:xfrm>
            <a:off x="374898" y="1353504"/>
            <a:ext cx="5375700" cy="8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0" marR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  <a:defRPr sz="3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8" name="Google Shape;178;p28"/>
          <p:cNvSpPr txBox="1">
            <a:spLocks noGrp="1"/>
          </p:cNvSpPr>
          <p:nvPr>
            <p:ph type="body" idx="1"/>
          </p:nvPr>
        </p:nvSpPr>
        <p:spPr>
          <a:xfrm>
            <a:off x="385798" y="2045929"/>
            <a:ext cx="5375700" cy="69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700"/>
              <a:buFont typeface="Arial"/>
              <a:buNone/>
              <a:defRPr sz="1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179" name="Google Shape;179;p28"/>
          <p:cNvPicPr preferRelativeResize="0"/>
          <p:nvPr/>
        </p:nvPicPr>
        <p:blipFill rotWithShape="1">
          <a:blip r:embed="rId3">
            <a:alphaModFix/>
          </a:blip>
          <a:srcRect t="31469"/>
          <a:stretch/>
        </p:blipFill>
        <p:spPr>
          <a:xfrm>
            <a:off x="6356022" y="0"/>
            <a:ext cx="1810573" cy="3994673"/>
          </a:xfrm>
          <a:prstGeom prst="rect">
            <a:avLst/>
          </a:prstGeom>
          <a:noFill/>
          <a:ln>
            <a:noFill/>
          </a:ln>
        </p:spPr>
      </p:pic>
      <p:pic>
        <p:nvPicPr>
          <p:cNvPr id="180" name="Google Shape;180;p28" descr="pasted-image.pdf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275084" y="424094"/>
            <a:ext cx="475848" cy="3335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P3 - Seque Slide - C">
  <p:cSld name="P3 - Seque Slide - C">
    <p:bg>
      <p:bgPr>
        <a:gradFill>
          <a:gsLst>
            <a:gs pos="0">
              <a:srgbClr val="309FFF"/>
            </a:gs>
            <a:gs pos="69000">
              <a:srgbClr val="4CC0D9"/>
            </a:gs>
            <a:gs pos="100000">
              <a:srgbClr val="68E2B3"/>
            </a:gs>
          </a:gsLst>
          <a:lin ang="5400012" scaled="0"/>
        </a:gradFill>
        <a:effectLst/>
      </p:bgPr>
    </p:bg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" name="Google Shape;182;p29"/>
          <p:cNvPicPr preferRelativeResize="0"/>
          <p:nvPr/>
        </p:nvPicPr>
        <p:blipFill rotWithShape="1">
          <a:blip r:embed="rId2">
            <a:alphaModFix/>
          </a:blip>
          <a:srcRect l="9"/>
          <a:stretch/>
        </p:blipFill>
        <p:spPr>
          <a:xfrm>
            <a:off x="-10446" y="-10556"/>
            <a:ext cx="9179026" cy="5163955"/>
          </a:xfrm>
          <a:prstGeom prst="rect">
            <a:avLst/>
          </a:prstGeom>
          <a:noFill/>
          <a:ln>
            <a:noFill/>
          </a:ln>
        </p:spPr>
      </p:pic>
      <p:sp>
        <p:nvSpPr>
          <p:cNvPr id="183" name="Google Shape;183;p29"/>
          <p:cNvSpPr txBox="1">
            <a:spLocks noGrp="1"/>
          </p:cNvSpPr>
          <p:nvPr>
            <p:ph type="ctrTitle"/>
          </p:nvPr>
        </p:nvSpPr>
        <p:spPr>
          <a:xfrm>
            <a:off x="374902" y="1353281"/>
            <a:ext cx="5375700" cy="8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0" marR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  <a:defRPr sz="3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4" name="Google Shape;184;p29"/>
          <p:cNvSpPr txBox="1">
            <a:spLocks noGrp="1"/>
          </p:cNvSpPr>
          <p:nvPr>
            <p:ph type="body" idx="1"/>
          </p:nvPr>
        </p:nvSpPr>
        <p:spPr>
          <a:xfrm>
            <a:off x="385802" y="2051531"/>
            <a:ext cx="5375700" cy="69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700"/>
              <a:buFont typeface="Arial"/>
              <a:buNone/>
              <a:defRPr sz="1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185" name="Google Shape;185;p29" descr="pasted-image.pd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75084" y="424094"/>
            <a:ext cx="475848" cy="33355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6" name="Google Shape;186;p2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57863" y="987357"/>
            <a:ext cx="842552" cy="240808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R1 - Speaker Intro Slide">
  <p:cSld name="R1 - Speaker Intro Slide">
    <p:bg>
      <p:bgPr>
        <a:solidFill>
          <a:srgbClr val="178BD1"/>
        </a:solidFill>
        <a:effectLst/>
      </p:bgPr>
    </p:bg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8" name="Google Shape;188;p30"/>
          <p:cNvPicPr preferRelativeResize="0"/>
          <p:nvPr/>
        </p:nvPicPr>
        <p:blipFill rotWithShape="1">
          <a:blip r:embed="rId2">
            <a:alphaModFix/>
          </a:blip>
          <a:srcRect l="9"/>
          <a:stretch/>
        </p:blipFill>
        <p:spPr>
          <a:xfrm>
            <a:off x="-10446" y="-10556"/>
            <a:ext cx="9179026" cy="5163955"/>
          </a:xfrm>
          <a:prstGeom prst="rect">
            <a:avLst/>
          </a:prstGeom>
          <a:noFill/>
          <a:ln>
            <a:noFill/>
          </a:ln>
        </p:spPr>
      </p:pic>
      <p:sp>
        <p:nvSpPr>
          <p:cNvPr id="189" name="Google Shape;189;p30"/>
          <p:cNvSpPr txBox="1">
            <a:spLocks noGrp="1"/>
          </p:cNvSpPr>
          <p:nvPr>
            <p:ph type="ctrTitle"/>
          </p:nvPr>
        </p:nvSpPr>
        <p:spPr>
          <a:xfrm>
            <a:off x="2334541" y="1496598"/>
            <a:ext cx="2917800" cy="97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  <a:defRPr sz="21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90" name="Google Shape;190;p30"/>
          <p:cNvSpPr txBox="1">
            <a:spLocks noGrp="1"/>
          </p:cNvSpPr>
          <p:nvPr>
            <p:ph type="subTitle" idx="1"/>
          </p:nvPr>
        </p:nvSpPr>
        <p:spPr>
          <a:xfrm>
            <a:off x="2341647" y="2470961"/>
            <a:ext cx="2908800" cy="35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12700" marR="0" lvl="0" indent="-127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2900" marR="0" lvl="1" indent="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8A9ABD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685800" marR="0" lvl="2" indent="0" algn="ctr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A9ABD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028700" marR="0" lvl="3" indent="0" algn="ctr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None/>
              <a:defRPr sz="1100" b="1" i="0" u="none" strike="noStrike" cap="none">
                <a:solidFill>
                  <a:srgbClr val="8A9ABD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371600" marR="0" lvl="4" indent="0" algn="ctr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8A9ABD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714500" marR="0" lvl="5" indent="0" algn="ctr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A9ABD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8A9ABD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057400" marR="0" lvl="6" indent="0" algn="ctr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8A9ABD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8A9ABD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400300" marR="0" lvl="7" indent="0" algn="ctr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8A9ABD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8A9ABD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743200" marR="0" lvl="8" indent="0" algn="ctr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8A9ABD"/>
              </a:buClr>
              <a:buSzPts val="1500"/>
              <a:buFont typeface="Arial"/>
              <a:buNone/>
              <a:defRPr sz="1500" b="0" i="0" u="none" strike="noStrike" cap="none">
                <a:solidFill>
                  <a:srgbClr val="8A9ABD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91" name="Google Shape;191;p30"/>
          <p:cNvSpPr txBox="1">
            <a:spLocks noGrp="1"/>
          </p:cNvSpPr>
          <p:nvPr>
            <p:ph type="body" idx="2"/>
          </p:nvPr>
        </p:nvSpPr>
        <p:spPr>
          <a:xfrm>
            <a:off x="2347078" y="3139484"/>
            <a:ext cx="2780700" cy="21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 - Title &amp; Subtitle Only">
  <p:cSld name="C - Title &amp; Subtitle Only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4"/>
          <p:cNvSpPr txBox="1">
            <a:spLocks noGrp="1"/>
          </p:cNvSpPr>
          <p:nvPr>
            <p:ph type="title"/>
          </p:nvPr>
        </p:nvSpPr>
        <p:spPr>
          <a:xfrm>
            <a:off x="371572" y="104777"/>
            <a:ext cx="8286600" cy="74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0" marR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body" idx="1"/>
          </p:nvPr>
        </p:nvSpPr>
        <p:spPr>
          <a:xfrm>
            <a:off x="377134" y="729052"/>
            <a:ext cx="8286600" cy="23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Font typeface="Arial"/>
              <a:buNone/>
              <a:defRPr sz="1700" b="0" i="0" u="none" strike="noStrike" cap="none"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7" name="Google Shape;27;p4"/>
          <p:cNvSpPr txBox="1">
            <a:spLocks noGrp="1"/>
          </p:cNvSpPr>
          <p:nvPr>
            <p:ph type="ftr" idx="11"/>
          </p:nvPr>
        </p:nvSpPr>
        <p:spPr>
          <a:xfrm>
            <a:off x="433500" y="4807847"/>
            <a:ext cx="6654900" cy="16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29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6858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0287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3716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7145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057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4003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7432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R3 - Speaker Panelist Slide ">
  <p:cSld name="R3 - Speaker Panelist Slide ">
    <p:bg>
      <p:bgPr>
        <a:solidFill>
          <a:schemeClr val="lt1"/>
        </a:solidFill>
        <a:effectLst/>
      </p:bgPr>
    </p:bg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3" name="Google Shape;193;p31"/>
          <p:cNvPicPr preferRelativeResize="0"/>
          <p:nvPr/>
        </p:nvPicPr>
        <p:blipFill rotWithShape="1">
          <a:blip r:embed="rId2">
            <a:alphaModFix/>
          </a:blip>
          <a:srcRect l="9" b="2410"/>
          <a:stretch/>
        </p:blipFill>
        <p:spPr>
          <a:xfrm>
            <a:off x="-10446" y="103744"/>
            <a:ext cx="9181421" cy="5039755"/>
          </a:xfrm>
          <a:prstGeom prst="rect">
            <a:avLst/>
          </a:prstGeom>
          <a:noFill/>
          <a:ln>
            <a:noFill/>
          </a:ln>
        </p:spPr>
      </p:pic>
      <p:sp>
        <p:nvSpPr>
          <p:cNvPr id="194" name="Google Shape;194;p31"/>
          <p:cNvSpPr txBox="1">
            <a:spLocks noGrp="1"/>
          </p:cNvSpPr>
          <p:nvPr>
            <p:ph type="body" idx="1"/>
          </p:nvPr>
        </p:nvSpPr>
        <p:spPr>
          <a:xfrm>
            <a:off x="340299" y="2421713"/>
            <a:ext cx="1611900" cy="37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457200" marR="0" lvl="0" indent="-228600" algn="ctr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  <a:defRPr sz="11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238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Char char="•"/>
              <a:defRPr sz="12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95" name="Google Shape;195;p31"/>
          <p:cNvSpPr txBox="1">
            <a:spLocks noGrp="1"/>
          </p:cNvSpPr>
          <p:nvPr>
            <p:ph type="body" idx="2"/>
          </p:nvPr>
        </p:nvSpPr>
        <p:spPr>
          <a:xfrm>
            <a:off x="2107354" y="2874244"/>
            <a:ext cx="1553700" cy="63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ctr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96" name="Google Shape;196;p31"/>
          <p:cNvSpPr txBox="1">
            <a:spLocks noGrp="1"/>
          </p:cNvSpPr>
          <p:nvPr>
            <p:ph type="body" idx="3"/>
          </p:nvPr>
        </p:nvSpPr>
        <p:spPr>
          <a:xfrm>
            <a:off x="3845240" y="2874244"/>
            <a:ext cx="1551900" cy="63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ctr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97" name="Google Shape;197;p31"/>
          <p:cNvSpPr txBox="1">
            <a:spLocks noGrp="1"/>
          </p:cNvSpPr>
          <p:nvPr>
            <p:ph type="body" idx="4"/>
          </p:nvPr>
        </p:nvSpPr>
        <p:spPr>
          <a:xfrm>
            <a:off x="2085045" y="2421713"/>
            <a:ext cx="1611900" cy="37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457200" marR="0" lvl="0" indent="-228600" algn="ctr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  <a:defRPr sz="11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238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Char char="•"/>
              <a:defRPr sz="12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98" name="Google Shape;198;p31"/>
          <p:cNvSpPr txBox="1">
            <a:spLocks noGrp="1"/>
          </p:cNvSpPr>
          <p:nvPr>
            <p:ph type="body" idx="5"/>
          </p:nvPr>
        </p:nvSpPr>
        <p:spPr>
          <a:xfrm>
            <a:off x="3813322" y="2421713"/>
            <a:ext cx="1611900" cy="37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457200" marR="0" lvl="0" indent="-228600" algn="ctr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  <a:defRPr sz="11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238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Char char="•"/>
              <a:defRPr sz="12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99" name="Google Shape;199;p31"/>
          <p:cNvSpPr>
            <a:spLocks noGrp="1"/>
          </p:cNvSpPr>
          <p:nvPr>
            <p:ph type="pic" idx="6"/>
          </p:nvPr>
        </p:nvSpPr>
        <p:spPr>
          <a:xfrm>
            <a:off x="515347" y="1164780"/>
            <a:ext cx="1261800" cy="1258800"/>
          </a:xfrm>
          <a:prstGeom prst="ellipse">
            <a:avLst/>
          </a:prstGeom>
          <a:solidFill>
            <a:schemeClr val="lt2"/>
          </a:solidFill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68575" rIns="68575" bIns="68575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139700" marR="0" lvl="1" indent="-508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279400" marR="0" lvl="2" indent="-635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406400" marR="0" lvl="3" indent="-69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892300" marR="0" lvl="5" indent="-825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35200" marR="0" lvl="6" indent="-82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578100" marR="0" lvl="7" indent="-82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21000" marR="0" lvl="8" indent="-82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00" name="Google Shape;200;p31"/>
          <p:cNvSpPr>
            <a:spLocks noGrp="1"/>
          </p:cNvSpPr>
          <p:nvPr>
            <p:ph type="pic" idx="7"/>
          </p:nvPr>
        </p:nvSpPr>
        <p:spPr>
          <a:xfrm>
            <a:off x="2254949" y="1164780"/>
            <a:ext cx="1261800" cy="1258800"/>
          </a:xfrm>
          <a:prstGeom prst="ellipse">
            <a:avLst/>
          </a:prstGeom>
          <a:solidFill>
            <a:schemeClr val="lt2"/>
          </a:solidFill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68575" rIns="68575" bIns="68575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139700" marR="0" lvl="1" indent="-508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279400" marR="0" lvl="2" indent="-635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406400" marR="0" lvl="3" indent="-69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892300" marR="0" lvl="5" indent="-825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35200" marR="0" lvl="6" indent="-82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578100" marR="0" lvl="7" indent="-82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21000" marR="0" lvl="8" indent="-82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01" name="Google Shape;201;p31"/>
          <p:cNvSpPr>
            <a:spLocks noGrp="1"/>
          </p:cNvSpPr>
          <p:nvPr>
            <p:ph type="pic" idx="8"/>
          </p:nvPr>
        </p:nvSpPr>
        <p:spPr>
          <a:xfrm>
            <a:off x="3965122" y="1164780"/>
            <a:ext cx="1261800" cy="1258800"/>
          </a:xfrm>
          <a:prstGeom prst="ellipse">
            <a:avLst/>
          </a:prstGeom>
          <a:solidFill>
            <a:schemeClr val="lt2"/>
          </a:solidFill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68575" rIns="68575" bIns="68575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139700" marR="0" lvl="1" indent="-508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279400" marR="0" lvl="2" indent="-635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406400" marR="0" lvl="3" indent="-69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892300" marR="0" lvl="5" indent="-825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35200" marR="0" lvl="6" indent="-82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578100" marR="0" lvl="7" indent="-82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21000" marR="0" lvl="8" indent="-82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02" name="Google Shape;202;p31"/>
          <p:cNvSpPr txBox="1">
            <a:spLocks noGrp="1"/>
          </p:cNvSpPr>
          <p:nvPr>
            <p:ph type="body" idx="9"/>
          </p:nvPr>
        </p:nvSpPr>
        <p:spPr>
          <a:xfrm>
            <a:off x="369356" y="2874244"/>
            <a:ext cx="1553700" cy="63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ctr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None/>
              <a:defRPr sz="11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None/>
              <a:defRPr sz="1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03" name="Google Shape;203;p31"/>
          <p:cNvSpPr txBox="1">
            <a:spLocks noGrp="1"/>
          </p:cNvSpPr>
          <p:nvPr>
            <p:ph type="title"/>
          </p:nvPr>
        </p:nvSpPr>
        <p:spPr>
          <a:xfrm>
            <a:off x="371574" y="106505"/>
            <a:ext cx="8286300" cy="74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0" marR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04" name="Google Shape;204;p31"/>
          <p:cNvSpPr txBox="1">
            <a:spLocks noGrp="1"/>
          </p:cNvSpPr>
          <p:nvPr>
            <p:ph type="body" idx="13"/>
          </p:nvPr>
        </p:nvSpPr>
        <p:spPr>
          <a:xfrm>
            <a:off x="5581337" y="2874244"/>
            <a:ext cx="1553700" cy="63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ctr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05" name="Google Shape;205;p31"/>
          <p:cNvSpPr txBox="1">
            <a:spLocks noGrp="1"/>
          </p:cNvSpPr>
          <p:nvPr>
            <p:ph type="body" idx="14"/>
          </p:nvPr>
        </p:nvSpPr>
        <p:spPr>
          <a:xfrm>
            <a:off x="7319222" y="2874244"/>
            <a:ext cx="1551900" cy="63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ctr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ctr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06" name="Google Shape;206;p31"/>
          <p:cNvSpPr txBox="1">
            <a:spLocks noGrp="1"/>
          </p:cNvSpPr>
          <p:nvPr>
            <p:ph type="body" idx="15"/>
          </p:nvPr>
        </p:nvSpPr>
        <p:spPr>
          <a:xfrm>
            <a:off x="5551269" y="2421713"/>
            <a:ext cx="1611900" cy="37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457200" marR="0" lvl="0" indent="-228600" algn="ctr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  <a:defRPr sz="11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238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Char char="•"/>
              <a:defRPr sz="12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07" name="Google Shape;207;p31"/>
          <p:cNvSpPr txBox="1">
            <a:spLocks noGrp="1"/>
          </p:cNvSpPr>
          <p:nvPr>
            <p:ph type="body" idx="16"/>
          </p:nvPr>
        </p:nvSpPr>
        <p:spPr>
          <a:xfrm>
            <a:off x="7289215" y="2421713"/>
            <a:ext cx="1611900" cy="37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457200" marR="0" lvl="0" indent="-228600" algn="ctr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  <a:defRPr sz="11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2385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Char char="•"/>
              <a:defRPr sz="12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08" name="Google Shape;208;p31"/>
          <p:cNvSpPr>
            <a:spLocks noGrp="1"/>
          </p:cNvSpPr>
          <p:nvPr>
            <p:ph type="pic" idx="17"/>
          </p:nvPr>
        </p:nvSpPr>
        <p:spPr>
          <a:xfrm>
            <a:off x="5697924" y="1164780"/>
            <a:ext cx="1261800" cy="1258800"/>
          </a:xfrm>
          <a:prstGeom prst="ellipse">
            <a:avLst/>
          </a:prstGeom>
          <a:solidFill>
            <a:schemeClr val="lt2"/>
          </a:solidFill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68575" rIns="68575" bIns="68575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139700" marR="0" lvl="1" indent="-508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279400" marR="0" lvl="2" indent="-635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406400" marR="0" lvl="3" indent="-69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892300" marR="0" lvl="5" indent="-825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35200" marR="0" lvl="6" indent="-82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578100" marR="0" lvl="7" indent="-82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21000" marR="0" lvl="8" indent="-82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09" name="Google Shape;209;p31"/>
          <p:cNvSpPr>
            <a:spLocks noGrp="1"/>
          </p:cNvSpPr>
          <p:nvPr>
            <p:ph type="pic" idx="18"/>
          </p:nvPr>
        </p:nvSpPr>
        <p:spPr>
          <a:xfrm>
            <a:off x="7441016" y="1164780"/>
            <a:ext cx="1261800" cy="1258800"/>
          </a:xfrm>
          <a:prstGeom prst="ellipse">
            <a:avLst/>
          </a:prstGeom>
          <a:solidFill>
            <a:schemeClr val="lt2"/>
          </a:solidFill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68575" rIns="68575" bIns="68575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139700" marR="0" lvl="1" indent="-508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279400" marR="0" lvl="2" indent="-635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406400" marR="0" lvl="3" indent="-69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892300" marR="0" lvl="5" indent="-825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35200" marR="0" lvl="6" indent="-82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578100" marR="0" lvl="7" indent="-82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21000" marR="0" lvl="8" indent="-82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210" name="Google Shape;210;p31" descr="pasted-image.pd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75084" y="424094"/>
            <a:ext cx="475848" cy="3335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1 - Third Split - Left">
  <p:cSld name="T1 - Third Split - Left"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32"/>
          <p:cNvSpPr txBox="1">
            <a:spLocks noGrp="1"/>
          </p:cNvSpPr>
          <p:nvPr>
            <p:ph type="title"/>
          </p:nvPr>
        </p:nvSpPr>
        <p:spPr>
          <a:xfrm>
            <a:off x="371572" y="105718"/>
            <a:ext cx="8286600" cy="74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0" marR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13" name="Google Shape;213;p32"/>
          <p:cNvSpPr txBox="1">
            <a:spLocks noGrp="1"/>
          </p:cNvSpPr>
          <p:nvPr>
            <p:ph type="body" idx="1"/>
          </p:nvPr>
        </p:nvSpPr>
        <p:spPr>
          <a:xfrm>
            <a:off x="381120" y="1212217"/>
            <a:ext cx="2484600" cy="31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14" name="Google Shape;214;p32"/>
          <p:cNvSpPr txBox="1">
            <a:spLocks noGrp="1"/>
          </p:cNvSpPr>
          <p:nvPr>
            <p:ph type="body" idx="2"/>
          </p:nvPr>
        </p:nvSpPr>
        <p:spPr>
          <a:xfrm>
            <a:off x="3300340" y="1212217"/>
            <a:ext cx="5350800" cy="31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15" name="Google Shape;215;p32"/>
          <p:cNvSpPr txBox="1">
            <a:spLocks noGrp="1"/>
          </p:cNvSpPr>
          <p:nvPr>
            <p:ph type="body" idx="3"/>
          </p:nvPr>
        </p:nvSpPr>
        <p:spPr>
          <a:xfrm>
            <a:off x="377134" y="713620"/>
            <a:ext cx="8286600" cy="2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Font typeface="Arial"/>
              <a:buNone/>
              <a:defRPr sz="1700" b="0" i="0" u="none" strike="noStrike" cap="none"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16" name="Google Shape;216;p32"/>
          <p:cNvSpPr txBox="1">
            <a:spLocks noGrp="1"/>
          </p:cNvSpPr>
          <p:nvPr>
            <p:ph type="ftr" idx="11"/>
          </p:nvPr>
        </p:nvSpPr>
        <p:spPr>
          <a:xfrm>
            <a:off x="433500" y="4807847"/>
            <a:ext cx="6654900" cy="16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29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6858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0287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3716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7145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057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4003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7432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cxnSp>
        <p:nvCxnSpPr>
          <p:cNvPr id="217" name="Google Shape;217;p32"/>
          <p:cNvCxnSpPr/>
          <p:nvPr/>
        </p:nvCxnSpPr>
        <p:spPr>
          <a:xfrm rot="10800000">
            <a:off x="3062306" y="1324136"/>
            <a:ext cx="0" cy="3166800"/>
          </a:xfrm>
          <a:prstGeom prst="straightConnector1">
            <a:avLst/>
          </a:prstGeom>
          <a:noFill/>
          <a:ln w="9525" cap="flat" cmpd="sng">
            <a:solidFill>
              <a:srgbClr val="B9B4AF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2 - Third Split - Right">
  <p:cSld name="T2 - Third Split - Right"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33"/>
          <p:cNvSpPr txBox="1">
            <a:spLocks noGrp="1"/>
          </p:cNvSpPr>
          <p:nvPr>
            <p:ph type="title"/>
          </p:nvPr>
        </p:nvSpPr>
        <p:spPr>
          <a:xfrm>
            <a:off x="371572" y="105718"/>
            <a:ext cx="8286600" cy="74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0" marR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0" name="Google Shape;220;p33"/>
          <p:cNvSpPr txBox="1">
            <a:spLocks noGrp="1"/>
          </p:cNvSpPr>
          <p:nvPr>
            <p:ph type="body" idx="1"/>
          </p:nvPr>
        </p:nvSpPr>
        <p:spPr>
          <a:xfrm>
            <a:off x="381120" y="1212217"/>
            <a:ext cx="5338500" cy="31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1" name="Google Shape;221;p33"/>
          <p:cNvSpPr txBox="1">
            <a:spLocks noGrp="1"/>
          </p:cNvSpPr>
          <p:nvPr>
            <p:ph type="body" idx="2"/>
          </p:nvPr>
        </p:nvSpPr>
        <p:spPr>
          <a:xfrm>
            <a:off x="6237422" y="1212217"/>
            <a:ext cx="2413500" cy="31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2" name="Google Shape;222;p33"/>
          <p:cNvSpPr txBox="1">
            <a:spLocks noGrp="1"/>
          </p:cNvSpPr>
          <p:nvPr>
            <p:ph type="body" idx="3"/>
          </p:nvPr>
        </p:nvSpPr>
        <p:spPr>
          <a:xfrm>
            <a:off x="377134" y="713620"/>
            <a:ext cx="8286600" cy="2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Font typeface="Arial"/>
              <a:buNone/>
              <a:defRPr sz="1700" b="0" i="0" u="none" strike="noStrike" cap="none"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3" name="Google Shape;223;p33"/>
          <p:cNvSpPr txBox="1">
            <a:spLocks noGrp="1"/>
          </p:cNvSpPr>
          <p:nvPr>
            <p:ph type="ftr" idx="11"/>
          </p:nvPr>
        </p:nvSpPr>
        <p:spPr>
          <a:xfrm>
            <a:off x="433500" y="4807847"/>
            <a:ext cx="6654900" cy="16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29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6858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0287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3716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7145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057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4003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7432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cxnSp>
        <p:nvCxnSpPr>
          <p:cNvPr id="224" name="Google Shape;224;p33"/>
          <p:cNvCxnSpPr/>
          <p:nvPr/>
        </p:nvCxnSpPr>
        <p:spPr>
          <a:xfrm rot="10800000">
            <a:off x="6007979" y="1324136"/>
            <a:ext cx="0" cy="3166800"/>
          </a:xfrm>
          <a:prstGeom prst="straightConnector1">
            <a:avLst/>
          </a:prstGeom>
          <a:noFill/>
          <a:ln w="9525" cap="flat" cmpd="sng">
            <a:solidFill>
              <a:srgbClr val="B9B4AF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3 - 3 Column">
  <p:cSld name="T3 - Basic Column - 4"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34"/>
          <p:cNvSpPr txBox="1">
            <a:spLocks noGrp="1"/>
          </p:cNvSpPr>
          <p:nvPr>
            <p:ph type="title"/>
          </p:nvPr>
        </p:nvSpPr>
        <p:spPr>
          <a:xfrm>
            <a:off x="371572" y="105718"/>
            <a:ext cx="8286600" cy="74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0" marR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7" name="Google Shape;227;p34"/>
          <p:cNvSpPr txBox="1">
            <a:spLocks noGrp="1"/>
          </p:cNvSpPr>
          <p:nvPr>
            <p:ph type="body" idx="1"/>
          </p:nvPr>
        </p:nvSpPr>
        <p:spPr>
          <a:xfrm>
            <a:off x="381118" y="1212225"/>
            <a:ext cx="2595000" cy="316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8" name="Google Shape;228;p34"/>
          <p:cNvSpPr txBox="1">
            <a:spLocks noGrp="1"/>
          </p:cNvSpPr>
          <p:nvPr>
            <p:ph type="body" idx="2"/>
          </p:nvPr>
        </p:nvSpPr>
        <p:spPr>
          <a:xfrm>
            <a:off x="3107894" y="1212000"/>
            <a:ext cx="2595000" cy="316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9" name="Google Shape;229;p34"/>
          <p:cNvSpPr txBox="1">
            <a:spLocks noGrp="1"/>
          </p:cNvSpPr>
          <p:nvPr>
            <p:ph type="body" idx="3"/>
          </p:nvPr>
        </p:nvSpPr>
        <p:spPr>
          <a:xfrm>
            <a:off x="5835957" y="1211794"/>
            <a:ext cx="2595000" cy="316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30" name="Google Shape;230;p34"/>
          <p:cNvSpPr txBox="1">
            <a:spLocks noGrp="1"/>
          </p:cNvSpPr>
          <p:nvPr>
            <p:ph type="body" idx="4"/>
          </p:nvPr>
        </p:nvSpPr>
        <p:spPr>
          <a:xfrm>
            <a:off x="377134" y="713620"/>
            <a:ext cx="8286600" cy="2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Font typeface="Arial"/>
              <a:buNone/>
              <a:defRPr sz="1700" b="0" i="0" u="none" strike="noStrike" cap="none"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4 - Four Column">
  <p:cSld name="T3 - Basic Column - 4_1"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35"/>
          <p:cNvSpPr txBox="1">
            <a:spLocks noGrp="1"/>
          </p:cNvSpPr>
          <p:nvPr>
            <p:ph type="title"/>
          </p:nvPr>
        </p:nvSpPr>
        <p:spPr>
          <a:xfrm>
            <a:off x="371572" y="105718"/>
            <a:ext cx="8286600" cy="74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0" marR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33" name="Google Shape;233;p35"/>
          <p:cNvSpPr txBox="1">
            <a:spLocks noGrp="1"/>
          </p:cNvSpPr>
          <p:nvPr>
            <p:ph type="body" idx="1"/>
          </p:nvPr>
        </p:nvSpPr>
        <p:spPr>
          <a:xfrm>
            <a:off x="381118" y="1212225"/>
            <a:ext cx="1871700" cy="316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34" name="Google Shape;234;p35"/>
          <p:cNvSpPr txBox="1">
            <a:spLocks noGrp="1"/>
          </p:cNvSpPr>
          <p:nvPr>
            <p:ph type="body" idx="2"/>
          </p:nvPr>
        </p:nvSpPr>
        <p:spPr>
          <a:xfrm>
            <a:off x="2500218" y="1212000"/>
            <a:ext cx="1871700" cy="316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35" name="Google Shape;235;p35"/>
          <p:cNvSpPr txBox="1">
            <a:spLocks noGrp="1"/>
          </p:cNvSpPr>
          <p:nvPr>
            <p:ph type="body" idx="3"/>
          </p:nvPr>
        </p:nvSpPr>
        <p:spPr>
          <a:xfrm>
            <a:off x="4586837" y="1211794"/>
            <a:ext cx="1903800" cy="316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36" name="Google Shape;236;p35"/>
          <p:cNvSpPr txBox="1">
            <a:spLocks noGrp="1"/>
          </p:cNvSpPr>
          <p:nvPr>
            <p:ph type="body" idx="4"/>
          </p:nvPr>
        </p:nvSpPr>
        <p:spPr>
          <a:xfrm>
            <a:off x="377134" y="713620"/>
            <a:ext cx="8286600" cy="2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Font typeface="Arial"/>
              <a:buNone/>
              <a:defRPr sz="1700" b="0" i="0" u="none" strike="noStrike" cap="none"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37" name="Google Shape;237;p35"/>
          <p:cNvSpPr txBox="1">
            <a:spLocks noGrp="1"/>
          </p:cNvSpPr>
          <p:nvPr>
            <p:ph type="body" idx="5"/>
          </p:nvPr>
        </p:nvSpPr>
        <p:spPr>
          <a:xfrm>
            <a:off x="6718689" y="1211794"/>
            <a:ext cx="1985100" cy="316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U1 - Customer_Hero_A">
  <p:cSld name="U1 - Customer_Hero_A"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36"/>
          <p:cNvSpPr/>
          <p:nvPr/>
        </p:nvSpPr>
        <p:spPr>
          <a:xfrm>
            <a:off x="-1" y="0"/>
            <a:ext cx="9144000" cy="5143500"/>
          </a:xfrm>
          <a:prstGeom prst="rect">
            <a:avLst/>
          </a:prstGeom>
          <a:solidFill>
            <a:srgbClr val="E7E6E4"/>
          </a:solidFill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0" name="Google Shape;240;p36"/>
          <p:cNvSpPr/>
          <p:nvPr/>
        </p:nvSpPr>
        <p:spPr>
          <a:xfrm rot="10800000" flipH="1">
            <a:off x="7332452" y="300"/>
            <a:ext cx="1811400" cy="5143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"/>
              <a:buFont typeface="Arial"/>
              <a:buNone/>
            </a:pPr>
            <a:endParaRPr sz="1400" b="1" i="0" u="none" strike="noStrike" cap="none">
              <a:solidFill>
                <a:srgbClr val="D0D9D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1" name="Google Shape;241;p36"/>
          <p:cNvSpPr/>
          <p:nvPr/>
        </p:nvSpPr>
        <p:spPr>
          <a:xfrm>
            <a:off x="-1" y="-3644"/>
            <a:ext cx="9144000" cy="1824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2" name="Google Shape;242;p36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8271300" cy="1837200"/>
          </a:xfrm>
          <a:prstGeom prst="rect">
            <a:avLst/>
          </a:prstGeom>
          <a:gradFill>
            <a:gsLst>
              <a:gs pos="0">
                <a:schemeClr val="dk1"/>
              </a:gs>
              <a:gs pos="58000">
                <a:schemeClr val="dk1"/>
              </a:gs>
              <a:gs pos="100000">
                <a:schemeClr val="dk1"/>
              </a:gs>
            </a:gsLst>
            <a:lin ang="0" scaled="0"/>
          </a:gra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43" name="Google Shape;243;p36"/>
          <p:cNvSpPr txBox="1">
            <a:spLocks noGrp="1"/>
          </p:cNvSpPr>
          <p:nvPr>
            <p:ph type="title"/>
          </p:nvPr>
        </p:nvSpPr>
        <p:spPr>
          <a:xfrm>
            <a:off x="432167" y="2064824"/>
            <a:ext cx="6754800" cy="74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0" marR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3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44" name="Google Shape;244;p36"/>
          <p:cNvSpPr txBox="1">
            <a:spLocks noGrp="1"/>
          </p:cNvSpPr>
          <p:nvPr>
            <p:ph type="body" idx="2"/>
          </p:nvPr>
        </p:nvSpPr>
        <p:spPr>
          <a:xfrm>
            <a:off x="432167" y="3303211"/>
            <a:ext cx="3189900" cy="157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3048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7F7F7F"/>
              </a:buClr>
              <a:buSzPts val="1200"/>
              <a:buFont typeface="Arial"/>
              <a:buChar char="​"/>
              <a:defRPr sz="1200" b="0" i="0" u="none" strike="noStrike" cap="none">
                <a:solidFill>
                  <a:srgbClr val="6A625B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048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6A625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6A625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048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1" i="0" u="none" strike="noStrike" cap="none">
                <a:solidFill>
                  <a:srgbClr val="6A625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45" name="Google Shape;245;p36"/>
          <p:cNvSpPr/>
          <p:nvPr/>
        </p:nvSpPr>
        <p:spPr>
          <a:xfrm rot="10800000" flipH="1">
            <a:off x="413214" y="693049"/>
            <a:ext cx="1294500" cy="1297800"/>
          </a:xfrm>
          <a:prstGeom prst="roundRect">
            <a:avLst>
              <a:gd name="adj" fmla="val 10076"/>
            </a:avLst>
          </a:prstGeom>
          <a:solidFill>
            <a:schemeClr val="lt1"/>
          </a:solidFill>
          <a:ln>
            <a:noFill/>
          </a:ln>
          <a:effectLst>
            <a:outerShdw blurRad="346075" sx="93000" sy="93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"/>
              <a:buFont typeface="Arial"/>
              <a:buNone/>
            </a:pPr>
            <a:endParaRPr sz="1400" b="1" i="0" u="none" strike="noStrike" cap="none">
              <a:solidFill>
                <a:srgbClr val="D0D9D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6" name="Google Shape;246;p36"/>
          <p:cNvSpPr>
            <a:spLocks noGrp="1"/>
          </p:cNvSpPr>
          <p:nvPr>
            <p:ph type="pic" idx="3"/>
          </p:nvPr>
        </p:nvSpPr>
        <p:spPr>
          <a:xfrm>
            <a:off x="395828" y="685800"/>
            <a:ext cx="1317300" cy="1302900"/>
          </a:xfrm>
          <a:prstGeom prst="roundRect">
            <a:avLst>
              <a:gd name="adj" fmla="val 10903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>
            <a:lvl1pPr marL="63500" marR="0" lvl="0" indent="-6985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100"/>
              <a:buFont typeface="Arial"/>
              <a:buChar char="​"/>
              <a:defRPr sz="11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139700" marR="0" lvl="1" indent="-508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279400" marR="0" lvl="2" indent="-635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406400" marR="0" lvl="3" indent="-69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892300" marR="0" lvl="5" indent="-825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35200" marR="0" lvl="6" indent="-82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578100" marR="0" lvl="7" indent="-82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21000" marR="0" lvl="8" indent="-82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47" name="Google Shape;247;p36"/>
          <p:cNvSpPr txBox="1">
            <a:spLocks noGrp="1"/>
          </p:cNvSpPr>
          <p:nvPr>
            <p:ph type="body" idx="4"/>
          </p:nvPr>
        </p:nvSpPr>
        <p:spPr>
          <a:xfrm>
            <a:off x="3887171" y="3296344"/>
            <a:ext cx="3189900" cy="159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3048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7F7F7F"/>
              </a:buClr>
              <a:buSzPts val="1200"/>
              <a:buFont typeface="Arial"/>
              <a:buChar char="​"/>
              <a:defRPr sz="1200" b="0" i="0" u="none" strike="noStrike" cap="none">
                <a:solidFill>
                  <a:srgbClr val="6A625B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048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6A625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6A625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048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1" i="0" u="none" strike="noStrike" cap="none">
                <a:solidFill>
                  <a:srgbClr val="6A625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C868D"/>
              </a:buClr>
              <a:buSzPts val="1100"/>
              <a:buFont typeface="Arial"/>
              <a:buNone/>
              <a:defRPr sz="1200" b="0" i="0" u="none" strike="noStrike" cap="none">
                <a:solidFill>
                  <a:srgbClr val="7C868D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48" name="Google Shape;248;p36"/>
          <p:cNvSpPr txBox="1">
            <a:spLocks noGrp="1"/>
          </p:cNvSpPr>
          <p:nvPr>
            <p:ph type="body" idx="5"/>
          </p:nvPr>
        </p:nvSpPr>
        <p:spPr>
          <a:xfrm>
            <a:off x="426599" y="2877483"/>
            <a:ext cx="3189900" cy="35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457200" marR="0" lvl="0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400"/>
              <a:buFont typeface="Arial"/>
              <a:buChar char="​"/>
              <a:defRPr sz="14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49" name="Google Shape;249;p36"/>
          <p:cNvSpPr txBox="1">
            <a:spLocks noGrp="1"/>
          </p:cNvSpPr>
          <p:nvPr>
            <p:ph type="body" idx="6"/>
          </p:nvPr>
        </p:nvSpPr>
        <p:spPr>
          <a:xfrm>
            <a:off x="3887170" y="2877483"/>
            <a:ext cx="3189900" cy="35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457200" marR="0" lvl="0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400"/>
              <a:buFont typeface="Arial"/>
              <a:buChar char="​"/>
              <a:defRPr sz="14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50" name="Google Shape;250;p36"/>
          <p:cNvSpPr>
            <a:spLocks noGrp="1"/>
          </p:cNvSpPr>
          <p:nvPr>
            <p:ph type="pic" idx="7"/>
          </p:nvPr>
        </p:nvSpPr>
        <p:spPr>
          <a:xfrm>
            <a:off x="4374792" y="-3644"/>
            <a:ext cx="4769100" cy="1834200"/>
          </a:xfrm>
          <a:prstGeom prst="rect">
            <a:avLst/>
          </a:prstGeom>
          <a:solidFill>
            <a:schemeClr val="lt2">
              <a:alpha val="63530"/>
            </a:scheme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139700" marR="0" lvl="1" indent="-508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279400" marR="0" lvl="2" indent="-635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406400" marR="0" lvl="3" indent="-69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892300" marR="0" lvl="5" indent="-825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35200" marR="0" lvl="6" indent="-82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578100" marR="0" lvl="7" indent="-82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21000" marR="0" lvl="8" indent="-82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251" name="Google Shape;251;p36" descr="Picture 2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492566" y="4693436"/>
            <a:ext cx="462227" cy="3219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U2 - Customer_Hero_B">
  <p:cSld name="U2 - Customer_Hero_B"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37"/>
          <p:cNvSpPr/>
          <p:nvPr/>
        </p:nvSpPr>
        <p:spPr>
          <a:xfrm>
            <a:off x="-1" y="0"/>
            <a:ext cx="9144000" cy="5143500"/>
          </a:xfrm>
          <a:prstGeom prst="rect">
            <a:avLst/>
          </a:prstGeom>
          <a:solidFill>
            <a:srgbClr val="E7E6E4"/>
          </a:solidFill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4" name="Google Shape;254;p37"/>
          <p:cNvSpPr/>
          <p:nvPr/>
        </p:nvSpPr>
        <p:spPr>
          <a:xfrm rot="10800000" flipH="1">
            <a:off x="7332452" y="-87"/>
            <a:ext cx="1811400" cy="5143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"/>
              <a:buFont typeface="Arial"/>
              <a:buNone/>
            </a:pPr>
            <a:endParaRPr sz="1400" b="1" i="0" u="none" strike="noStrike" cap="none">
              <a:solidFill>
                <a:srgbClr val="D0D9D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5" name="Google Shape;255;p37"/>
          <p:cNvSpPr/>
          <p:nvPr/>
        </p:nvSpPr>
        <p:spPr>
          <a:xfrm>
            <a:off x="-1" y="0"/>
            <a:ext cx="9144000" cy="1824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6" name="Google Shape;256;p37"/>
          <p:cNvSpPr>
            <a:spLocks noGrp="1"/>
          </p:cNvSpPr>
          <p:nvPr>
            <p:ph type="pic" idx="2"/>
          </p:nvPr>
        </p:nvSpPr>
        <p:spPr>
          <a:xfrm>
            <a:off x="-6908" y="-11906"/>
            <a:ext cx="9157800" cy="1841100"/>
          </a:xfrm>
          <a:prstGeom prst="rect">
            <a:avLst/>
          </a:prstGeom>
          <a:solidFill>
            <a:schemeClr val="dk1">
              <a:alpha val="63530"/>
            </a:scheme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139700" marR="0" lvl="1" indent="-508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279400" marR="0" lvl="2" indent="-635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406400" marR="0" lvl="3" indent="-69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892300" marR="0" lvl="5" indent="-825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35200" marR="0" lvl="6" indent="-82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578100" marR="0" lvl="7" indent="-82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21000" marR="0" lvl="8" indent="-82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57" name="Google Shape;257;p37"/>
          <p:cNvSpPr txBox="1">
            <a:spLocks noGrp="1"/>
          </p:cNvSpPr>
          <p:nvPr>
            <p:ph type="title"/>
          </p:nvPr>
        </p:nvSpPr>
        <p:spPr>
          <a:xfrm>
            <a:off x="432167" y="2064824"/>
            <a:ext cx="6754800" cy="74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0" marR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3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58" name="Google Shape;258;p37"/>
          <p:cNvSpPr txBox="1">
            <a:spLocks noGrp="1"/>
          </p:cNvSpPr>
          <p:nvPr>
            <p:ph type="body" idx="1"/>
          </p:nvPr>
        </p:nvSpPr>
        <p:spPr>
          <a:xfrm>
            <a:off x="432167" y="3303211"/>
            <a:ext cx="3189900" cy="157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3048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7F7F7F"/>
              </a:buClr>
              <a:buSzPts val="1200"/>
              <a:buFont typeface="Arial"/>
              <a:buChar char="​"/>
              <a:defRPr sz="1200" b="0" i="0" u="none" strike="noStrike" cap="none">
                <a:solidFill>
                  <a:srgbClr val="6A625B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048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6A625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6A625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048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1" i="0" u="none" strike="noStrike" cap="none">
                <a:solidFill>
                  <a:srgbClr val="6A625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59" name="Google Shape;259;p37"/>
          <p:cNvSpPr txBox="1">
            <a:spLocks noGrp="1"/>
          </p:cNvSpPr>
          <p:nvPr>
            <p:ph type="body" idx="3"/>
          </p:nvPr>
        </p:nvSpPr>
        <p:spPr>
          <a:xfrm>
            <a:off x="3887171" y="3296344"/>
            <a:ext cx="3189900" cy="159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3048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7F7F7F"/>
              </a:buClr>
              <a:buSzPts val="1200"/>
              <a:buFont typeface="Arial"/>
              <a:buChar char="​"/>
              <a:defRPr sz="1200" b="0" i="0" u="none" strike="noStrike" cap="none">
                <a:solidFill>
                  <a:srgbClr val="6A625B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048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6A625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6A625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048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1" i="0" u="none" strike="noStrike" cap="none">
                <a:solidFill>
                  <a:srgbClr val="6A625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C868D"/>
              </a:buClr>
              <a:buSzPts val="1100"/>
              <a:buFont typeface="Arial"/>
              <a:buNone/>
              <a:defRPr sz="1200" b="0" i="0" u="none" strike="noStrike" cap="none">
                <a:solidFill>
                  <a:srgbClr val="7C868D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60" name="Google Shape;260;p37"/>
          <p:cNvSpPr txBox="1">
            <a:spLocks noGrp="1"/>
          </p:cNvSpPr>
          <p:nvPr>
            <p:ph type="body" idx="4"/>
          </p:nvPr>
        </p:nvSpPr>
        <p:spPr>
          <a:xfrm>
            <a:off x="426599" y="2877483"/>
            <a:ext cx="3189900" cy="35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457200" marR="0" lvl="0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400"/>
              <a:buFont typeface="Arial"/>
              <a:buChar char="​"/>
              <a:defRPr sz="14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61" name="Google Shape;261;p37"/>
          <p:cNvSpPr txBox="1">
            <a:spLocks noGrp="1"/>
          </p:cNvSpPr>
          <p:nvPr>
            <p:ph type="body" idx="5"/>
          </p:nvPr>
        </p:nvSpPr>
        <p:spPr>
          <a:xfrm>
            <a:off x="3887170" y="2877483"/>
            <a:ext cx="3189900" cy="35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457200" marR="0" lvl="0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400"/>
              <a:buFont typeface="Arial"/>
              <a:buChar char="​"/>
              <a:defRPr sz="14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62" name="Google Shape;262;p37"/>
          <p:cNvSpPr/>
          <p:nvPr/>
        </p:nvSpPr>
        <p:spPr>
          <a:xfrm rot="10800000" flipH="1">
            <a:off x="413214" y="693049"/>
            <a:ext cx="1294500" cy="1297800"/>
          </a:xfrm>
          <a:prstGeom prst="roundRect">
            <a:avLst>
              <a:gd name="adj" fmla="val 10076"/>
            </a:avLst>
          </a:prstGeom>
          <a:solidFill>
            <a:schemeClr val="lt1"/>
          </a:solidFill>
          <a:ln>
            <a:noFill/>
          </a:ln>
          <a:effectLst>
            <a:outerShdw blurRad="346075" sx="93000" sy="93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"/>
              <a:buFont typeface="Arial"/>
              <a:buNone/>
            </a:pPr>
            <a:endParaRPr sz="1400" b="1" i="0" u="none" strike="noStrike" cap="none">
              <a:solidFill>
                <a:srgbClr val="D0D9D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3" name="Google Shape;263;p37"/>
          <p:cNvSpPr>
            <a:spLocks noGrp="1"/>
          </p:cNvSpPr>
          <p:nvPr>
            <p:ph type="pic" idx="6"/>
          </p:nvPr>
        </p:nvSpPr>
        <p:spPr>
          <a:xfrm>
            <a:off x="395828" y="685800"/>
            <a:ext cx="1317300" cy="1302900"/>
          </a:xfrm>
          <a:prstGeom prst="roundRect">
            <a:avLst>
              <a:gd name="adj" fmla="val 10903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>
            <a:lvl1pPr marL="63500" marR="0" lvl="0" indent="-6985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100"/>
              <a:buFont typeface="Arial"/>
              <a:buChar char="​"/>
              <a:defRPr sz="11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139700" marR="0" lvl="1" indent="-508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279400" marR="0" lvl="2" indent="-635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406400" marR="0" lvl="3" indent="-69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892300" marR="0" lvl="5" indent="-825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35200" marR="0" lvl="6" indent="-82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578100" marR="0" lvl="7" indent="-82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21000" marR="0" lvl="8" indent="-82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264" name="Google Shape;264;p37" descr="Picture 2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492566" y="4693436"/>
            <a:ext cx="462227" cy="3219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U3 - Customer Hero Deep Dive ">
  <p:cSld name="U3 - Customer Hero Deep Dive "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38"/>
          <p:cNvSpPr/>
          <p:nvPr/>
        </p:nvSpPr>
        <p:spPr>
          <a:xfrm>
            <a:off x="-1" y="0"/>
            <a:ext cx="9144000" cy="5143500"/>
          </a:xfrm>
          <a:prstGeom prst="rect">
            <a:avLst/>
          </a:prstGeom>
          <a:solidFill>
            <a:srgbClr val="E7E6E4"/>
          </a:solidFill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7" name="Google Shape;267;p38"/>
          <p:cNvSpPr/>
          <p:nvPr/>
        </p:nvSpPr>
        <p:spPr>
          <a:xfrm rot="10800000" flipH="1">
            <a:off x="7332452" y="-87"/>
            <a:ext cx="1811400" cy="5143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"/>
              <a:buFont typeface="Arial"/>
              <a:buNone/>
            </a:pPr>
            <a:endParaRPr sz="1400" b="1" i="0" u="none" strike="noStrike" cap="none">
              <a:solidFill>
                <a:srgbClr val="D0D9D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8" name="Google Shape;268;p38"/>
          <p:cNvSpPr txBox="1"/>
          <p:nvPr/>
        </p:nvSpPr>
        <p:spPr>
          <a:xfrm>
            <a:off x="-3430" y="0"/>
            <a:ext cx="9150900" cy="8031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1440425" tIns="68575" rIns="0" bIns="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9" name="Google Shape;269;p38"/>
          <p:cNvSpPr txBox="1">
            <a:spLocks noGrp="1"/>
          </p:cNvSpPr>
          <p:nvPr>
            <p:ph type="title"/>
          </p:nvPr>
        </p:nvSpPr>
        <p:spPr>
          <a:xfrm>
            <a:off x="-3429" y="-6804"/>
            <a:ext cx="9150900" cy="81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Arial"/>
              <a:buNone/>
              <a:defRPr sz="18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70" name="Google Shape;270;p38"/>
          <p:cNvSpPr txBox="1">
            <a:spLocks noGrp="1"/>
          </p:cNvSpPr>
          <p:nvPr>
            <p:ph type="body" idx="1"/>
          </p:nvPr>
        </p:nvSpPr>
        <p:spPr>
          <a:xfrm>
            <a:off x="432167" y="1490192"/>
            <a:ext cx="3299400" cy="187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3048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7F7F7F"/>
              </a:buClr>
              <a:buSzPts val="1200"/>
              <a:buFont typeface="Arial"/>
              <a:buChar char="​"/>
              <a:defRPr sz="12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048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048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71" name="Google Shape;271;p38"/>
          <p:cNvSpPr txBox="1">
            <a:spLocks noGrp="1"/>
          </p:cNvSpPr>
          <p:nvPr>
            <p:ph type="body" idx="2"/>
          </p:nvPr>
        </p:nvSpPr>
        <p:spPr>
          <a:xfrm>
            <a:off x="4008426" y="1483325"/>
            <a:ext cx="3171900" cy="133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3048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7F7F7F"/>
              </a:buClr>
              <a:buSzPts val="1200"/>
              <a:buFont typeface="Arial"/>
              <a:buChar char="​"/>
              <a:defRPr sz="1200" b="0" i="0" u="none" strike="noStrike" cap="none">
                <a:solidFill>
                  <a:srgbClr val="6A625B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048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6A625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6A625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048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1" i="0" u="none" strike="noStrike" cap="none">
                <a:solidFill>
                  <a:srgbClr val="6A625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7C868D"/>
              </a:buClr>
              <a:buSzPts val="1100"/>
              <a:buFont typeface="Arial"/>
              <a:buNone/>
              <a:defRPr sz="1200" b="0" i="0" u="none" strike="noStrike" cap="none">
                <a:solidFill>
                  <a:srgbClr val="7C868D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72" name="Google Shape;272;p38"/>
          <p:cNvSpPr txBox="1">
            <a:spLocks noGrp="1"/>
          </p:cNvSpPr>
          <p:nvPr>
            <p:ph type="body" idx="3"/>
          </p:nvPr>
        </p:nvSpPr>
        <p:spPr>
          <a:xfrm>
            <a:off x="426599" y="1064465"/>
            <a:ext cx="3299400" cy="35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457200" marR="0" lvl="0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400"/>
              <a:buFont typeface="Arial"/>
              <a:buChar char="​"/>
              <a:defRPr sz="14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73" name="Google Shape;273;p38"/>
          <p:cNvSpPr txBox="1">
            <a:spLocks noGrp="1"/>
          </p:cNvSpPr>
          <p:nvPr>
            <p:ph type="body" idx="4"/>
          </p:nvPr>
        </p:nvSpPr>
        <p:spPr>
          <a:xfrm>
            <a:off x="4008425" y="1064465"/>
            <a:ext cx="3171900" cy="35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457200" marR="0" lvl="0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400"/>
              <a:buFont typeface="Arial"/>
              <a:buChar char="​"/>
              <a:defRPr sz="14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74" name="Google Shape;274;p38"/>
          <p:cNvSpPr/>
          <p:nvPr/>
        </p:nvSpPr>
        <p:spPr>
          <a:xfrm rot="10800000" flipH="1">
            <a:off x="398711" y="142231"/>
            <a:ext cx="856200" cy="851700"/>
          </a:xfrm>
          <a:prstGeom prst="roundRect">
            <a:avLst>
              <a:gd name="adj" fmla="val 11122"/>
            </a:avLst>
          </a:prstGeom>
          <a:solidFill>
            <a:schemeClr val="lt1"/>
          </a:solidFill>
          <a:ln>
            <a:noFill/>
          </a:ln>
          <a:effectLst>
            <a:outerShdw blurRad="346075" sx="93000" sy="93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"/>
              <a:buFont typeface="Arial"/>
              <a:buNone/>
            </a:pPr>
            <a:endParaRPr sz="1400" b="1" i="0" u="none" strike="noStrike" cap="none">
              <a:solidFill>
                <a:srgbClr val="D0D9D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5" name="Google Shape;275;p38"/>
          <p:cNvSpPr>
            <a:spLocks noGrp="1"/>
          </p:cNvSpPr>
          <p:nvPr>
            <p:ph type="pic" idx="5"/>
          </p:nvPr>
        </p:nvSpPr>
        <p:spPr>
          <a:xfrm>
            <a:off x="397718" y="127079"/>
            <a:ext cx="875700" cy="866400"/>
          </a:xfrm>
          <a:prstGeom prst="roundRect">
            <a:avLst>
              <a:gd name="adj" fmla="val 10903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>
            <a:lvl1pPr marL="63500" marR="0" lvl="0" indent="-6985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100"/>
              <a:buFont typeface="Arial"/>
              <a:buChar char="​"/>
              <a:defRPr sz="11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139700" marR="0" lvl="1" indent="-508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279400" marR="0" lvl="2" indent="-635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406400" marR="0" lvl="3" indent="-69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892300" marR="0" lvl="5" indent="-825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35200" marR="0" lvl="6" indent="-82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578100" marR="0" lvl="7" indent="-82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21000" marR="0" lvl="8" indent="-82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76" name="Google Shape;276;p38"/>
          <p:cNvSpPr txBox="1">
            <a:spLocks noGrp="1"/>
          </p:cNvSpPr>
          <p:nvPr>
            <p:ph type="body" idx="6"/>
          </p:nvPr>
        </p:nvSpPr>
        <p:spPr>
          <a:xfrm>
            <a:off x="432167" y="3878991"/>
            <a:ext cx="3344100" cy="102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3048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7F7F7F"/>
              </a:buClr>
              <a:buSzPts val="1200"/>
              <a:buFont typeface="Arial"/>
              <a:buChar char="​"/>
              <a:defRPr sz="1200" b="0" i="0" u="none" strike="noStrike" cap="none">
                <a:solidFill>
                  <a:srgbClr val="6A625B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048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6A625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6A625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048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1" i="0" u="none" strike="noStrike" cap="none">
                <a:solidFill>
                  <a:srgbClr val="6A625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7C868D"/>
              </a:buClr>
              <a:buSzPts val="1100"/>
              <a:buFont typeface="Arial"/>
              <a:buNone/>
              <a:defRPr sz="1200" b="0" i="0" u="none" strike="noStrike" cap="none">
                <a:solidFill>
                  <a:srgbClr val="7C868D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77" name="Google Shape;277;p38"/>
          <p:cNvSpPr txBox="1">
            <a:spLocks noGrp="1"/>
          </p:cNvSpPr>
          <p:nvPr>
            <p:ph type="body" idx="7"/>
          </p:nvPr>
        </p:nvSpPr>
        <p:spPr>
          <a:xfrm>
            <a:off x="432167" y="3460130"/>
            <a:ext cx="3326700" cy="35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457200" marR="0" lvl="0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400"/>
              <a:buFont typeface="Arial"/>
              <a:buChar char="​"/>
              <a:defRPr sz="14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278" name="Google Shape;278;p38" descr="Picture 2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492566" y="4693436"/>
            <a:ext cx="462227" cy="3219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W - Guide Placement ">
  <p:cSld name="W - Guide Placement "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p39"/>
          <p:cNvSpPr/>
          <p:nvPr/>
        </p:nvSpPr>
        <p:spPr>
          <a:xfrm>
            <a:off x="5337771" y="1717276"/>
            <a:ext cx="3326400" cy="293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A1E0"/>
              </a:buClr>
              <a:buSzPts val="300"/>
              <a:buFont typeface="Arial"/>
              <a:buNone/>
            </a:pPr>
            <a:r>
              <a:rPr lang="en" sz="1200" b="1" i="0" u="none" strike="noStrike" cap="none">
                <a:solidFill>
                  <a:srgbClr val="00A1E0"/>
                </a:solidFill>
                <a:latin typeface="Arial"/>
                <a:ea typeface="Arial"/>
                <a:cs typeface="Arial"/>
                <a:sym typeface="Arial"/>
              </a:rPr>
              <a:t>Realigning Guides</a:t>
            </a:r>
            <a:endParaRPr sz="1100"/>
          </a:p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ts val="200"/>
              <a:buFont typeface="Arial"/>
              <a:buNone/>
            </a:pPr>
            <a:r>
              <a:rPr lang="en" sz="9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Guides can can easily be bumped and moved accidentally.  </a:t>
            </a:r>
            <a:endParaRPr sz="1100"/>
          </a:p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ts val="200"/>
              <a:buFont typeface="Arial"/>
              <a:buNone/>
            </a:pPr>
            <a:r>
              <a:rPr lang="en" sz="9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This slide layout show you how to reset your guides. </a:t>
            </a:r>
            <a:endParaRPr sz="1100"/>
          </a:p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ts val="200"/>
              <a:buFont typeface="Arial"/>
              <a:buNone/>
            </a:pPr>
            <a:r>
              <a:rPr lang="en" sz="9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NOTE: </a:t>
            </a:r>
            <a:r>
              <a:rPr lang="en" sz="9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When working on any older deck, be sure to check and ensure that the guides in your deck are set.</a:t>
            </a:r>
            <a:endParaRPr sz="1100"/>
          </a:p>
          <a:p>
            <a:pPr marL="0" marR="0" lvl="0" indent="63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ts val="900"/>
              <a:buFont typeface="Arial"/>
              <a:buAutoNum type="arabicPeriod"/>
            </a:pPr>
            <a:r>
              <a:rPr lang="en" sz="9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 Turn on your guides </a:t>
            </a:r>
            <a:endParaRPr sz="1100"/>
          </a:p>
          <a:p>
            <a:pPr marL="0" marR="0" lvl="0" indent="63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ts val="900"/>
              <a:buFont typeface="Arial"/>
              <a:buAutoNum type="arabicPeriod"/>
            </a:pPr>
            <a:r>
              <a:rPr lang="en" sz="9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 Insert a new slide the using the Guide Layout slide option.</a:t>
            </a:r>
            <a:endParaRPr sz="1100"/>
          </a:p>
          <a:p>
            <a:pPr marL="0" marR="0" lvl="0" indent="63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ts val="900"/>
              <a:buFont typeface="Arial"/>
              <a:buAutoNum type="arabicPeriod"/>
            </a:pPr>
            <a:r>
              <a:rPr lang="en" sz="9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 Do your guides align with the orange lines in the new slide?  </a:t>
            </a:r>
            <a:r>
              <a:rPr lang="en" sz="9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If yes, your guides are set, if not, proceed then realign each of the lines to line up with the lines shown on this page. </a:t>
            </a:r>
            <a:endParaRPr sz="1100"/>
          </a:p>
          <a:p>
            <a:pPr marL="0" marR="0" lvl="0" indent="63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ts val="900"/>
              <a:buFont typeface="Arial"/>
              <a:buAutoNum type="arabicPeriod"/>
            </a:pPr>
            <a:r>
              <a:rPr lang="en" sz="9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 Once guides are reset, delete the Guide Layout Slide</a:t>
            </a:r>
            <a:endParaRPr sz="1100"/>
          </a:p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00"/>
              <a:buFont typeface="Arial"/>
              <a:buNone/>
            </a:pPr>
            <a:endParaRPr sz="1000" b="0" i="0" u="none" strike="noStrike" cap="none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00"/>
              <a:buFont typeface="Arial"/>
              <a:buNone/>
            </a:pPr>
            <a:endParaRPr sz="1000" b="0" i="0" u="none" strike="noStrike" cap="none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1" name="Google Shape;281;p39"/>
          <p:cNvSpPr txBox="1"/>
          <p:nvPr/>
        </p:nvSpPr>
        <p:spPr>
          <a:xfrm>
            <a:off x="838418" y="1717279"/>
            <a:ext cx="3544200" cy="264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Arial"/>
              <a:buNone/>
            </a:pPr>
            <a:r>
              <a:rPr lang="en" sz="1200" b="1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What are Drawing Guides?  </a:t>
            </a:r>
            <a:endParaRPr sz="1100"/>
          </a:p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ts val="900"/>
              <a:buFont typeface="Arial"/>
              <a:buNone/>
            </a:pPr>
            <a:r>
              <a:rPr lang="en" sz="9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This lines that that appear on all pages in the same spot, but don’t show up when you print or view deck in Show mode.  </a:t>
            </a:r>
            <a:endParaRPr sz="1100"/>
          </a:p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ts val="900"/>
              <a:buFont typeface="Arial"/>
              <a:buNone/>
            </a:pPr>
            <a:r>
              <a:rPr lang="en" sz="9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Think of them as internal margins for the proper alignment and consistent placement of content. Object will snap to them and they are also perfect for cropping an image to. </a:t>
            </a:r>
            <a:endParaRPr sz="1100"/>
          </a:p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None/>
            </a:pPr>
            <a:r>
              <a:rPr lang="en" sz="9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This template has pre-made guides that delineate where your workspace is.  </a:t>
            </a:r>
            <a:br>
              <a:rPr lang="en" sz="9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" sz="900" b="1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" sz="1200" b="1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How to Turn Guides On and Off</a:t>
            </a:r>
            <a:endParaRPr sz="1100"/>
          </a:p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3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Windows: </a:t>
            </a:r>
            <a:r>
              <a:rPr lang="en" sz="9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ALT + F9 or Right click in blue area off workspace &gt;Grids and Guides&gt;Display Drawing Guides on Screen</a:t>
            </a:r>
            <a:endParaRPr sz="1100"/>
          </a:p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3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Mac 2011: </a:t>
            </a:r>
            <a:r>
              <a:rPr lang="en" sz="9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Control + Option + Command + G or </a:t>
            </a:r>
            <a:br>
              <a:rPr lang="en" sz="9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" sz="9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View&gt;Guides&gt;Static Guides</a:t>
            </a:r>
            <a:endParaRPr sz="1100"/>
          </a:p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3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MAC 2008:   </a:t>
            </a:r>
            <a:r>
              <a:rPr lang="en" sz="9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Command + G or View&gt;Guides&gt;Static Guides</a:t>
            </a:r>
            <a:endParaRPr sz="1100"/>
          </a:p>
        </p:txBody>
      </p:sp>
      <p:sp>
        <p:nvSpPr>
          <p:cNvPr id="282" name="Google Shape;282;p39"/>
          <p:cNvSpPr txBox="1"/>
          <p:nvPr/>
        </p:nvSpPr>
        <p:spPr>
          <a:xfrm>
            <a:off x="5624789" y="1332310"/>
            <a:ext cx="2745000" cy="3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"/>
              <a:buFont typeface="Arial"/>
              <a:buNone/>
            </a:pPr>
            <a:r>
              <a:rPr lang="en" sz="9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The left and right top and bottom corners only area you should work within on your slides.</a:t>
            </a:r>
            <a:endParaRPr sz="1100"/>
          </a:p>
        </p:txBody>
      </p:sp>
      <p:cxnSp>
        <p:nvCxnSpPr>
          <p:cNvPr id="283" name="Google Shape;283;p39"/>
          <p:cNvCxnSpPr/>
          <p:nvPr/>
        </p:nvCxnSpPr>
        <p:spPr>
          <a:xfrm rot="10800000">
            <a:off x="4571954" y="-4074159"/>
            <a:ext cx="0" cy="9141600"/>
          </a:xfrm>
          <a:prstGeom prst="straightConnector1">
            <a:avLst/>
          </a:prstGeom>
          <a:noFill/>
          <a:ln w="1905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284" name="Google Shape;284;p39"/>
          <p:cNvGrpSpPr/>
          <p:nvPr/>
        </p:nvGrpSpPr>
        <p:grpSpPr>
          <a:xfrm>
            <a:off x="376433" y="-3469834"/>
            <a:ext cx="8391408" cy="12891345"/>
            <a:chOff x="501778" y="-4626445"/>
            <a:chExt cx="11185561" cy="17188459"/>
          </a:xfrm>
        </p:grpSpPr>
        <p:cxnSp>
          <p:nvCxnSpPr>
            <p:cNvPr id="285" name="Google Shape;285;p39"/>
            <p:cNvCxnSpPr/>
            <p:nvPr/>
          </p:nvCxnSpPr>
          <p:spPr>
            <a:xfrm>
              <a:off x="608014" y="0"/>
              <a:ext cx="0" cy="6858000"/>
            </a:xfrm>
            <a:prstGeom prst="straightConnector1">
              <a:avLst/>
            </a:prstGeom>
            <a:noFill/>
            <a:ln w="1905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86" name="Google Shape;286;p39"/>
            <p:cNvCxnSpPr/>
            <p:nvPr/>
          </p:nvCxnSpPr>
          <p:spPr>
            <a:xfrm>
              <a:off x="11618913" y="-1588"/>
              <a:ext cx="0" cy="6858000"/>
            </a:xfrm>
            <a:prstGeom prst="straightConnector1">
              <a:avLst/>
            </a:prstGeom>
            <a:noFill/>
            <a:ln w="1905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87" name="Google Shape;287;p39"/>
            <p:cNvCxnSpPr/>
            <p:nvPr/>
          </p:nvCxnSpPr>
          <p:spPr>
            <a:xfrm rot="10800000">
              <a:off x="6094351" y="114339"/>
              <a:ext cx="0" cy="12188700"/>
            </a:xfrm>
            <a:prstGeom prst="straightConnector1">
              <a:avLst/>
            </a:prstGeom>
            <a:noFill/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88" name="Google Shape;288;p39"/>
            <p:cNvCxnSpPr/>
            <p:nvPr/>
          </p:nvCxnSpPr>
          <p:spPr>
            <a:xfrm rot="10800000">
              <a:off x="6094351" y="-4336399"/>
              <a:ext cx="0" cy="12188700"/>
            </a:xfrm>
            <a:prstGeom prst="straightConnector1">
              <a:avLst/>
            </a:prstGeom>
            <a:noFill/>
            <a:ln w="1905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289" name="Google Shape;289;p39"/>
            <p:cNvSpPr/>
            <p:nvPr/>
          </p:nvSpPr>
          <p:spPr>
            <a:xfrm rot="8100000" flipH="1">
              <a:off x="11244267" y="1764999"/>
              <a:ext cx="364443" cy="373352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0" name="Google Shape;290;p39"/>
            <p:cNvSpPr/>
            <p:nvPr/>
          </p:nvSpPr>
          <p:spPr>
            <a:xfrm rot="-8100000">
              <a:off x="580406" y="1764999"/>
              <a:ext cx="364443" cy="373352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1" name="Google Shape;291;p39"/>
            <p:cNvSpPr/>
            <p:nvPr/>
          </p:nvSpPr>
          <p:spPr>
            <a:xfrm rot="2700000">
              <a:off x="11244266" y="5638768"/>
              <a:ext cx="364443" cy="373352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2" name="Google Shape;292;p39"/>
            <p:cNvSpPr/>
            <p:nvPr/>
          </p:nvSpPr>
          <p:spPr>
            <a:xfrm rot="-2700000" flipH="1">
              <a:off x="580406" y="5638768"/>
              <a:ext cx="364443" cy="373352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293" name="Google Shape;293;p39"/>
            <p:cNvCxnSpPr/>
            <p:nvPr/>
          </p:nvCxnSpPr>
          <p:spPr>
            <a:xfrm rot="10800000">
              <a:off x="6094351" y="-4626445"/>
              <a:ext cx="0" cy="12188700"/>
            </a:xfrm>
            <a:prstGeom prst="straightConnector1">
              <a:avLst/>
            </a:prstGeom>
            <a:noFill/>
            <a:ln w="1905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94" name="Google Shape;294;p39"/>
            <p:cNvCxnSpPr/>
            <p:nvPr/>
          </p:nvCxnSpPr>
          <p:spPr>
            <a:xfrm rot="10800000">
              <a:off x="6094351" y="373314"/>
              <a:ext cx="0" cy="12188700"/>
            </a:xfrm>
            <a:prstGeom prst="straightConnector1">
              <a:avLst/>
            </a:prstGeom>
            <a:noFill/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sp>
        <p:nvSpPr>
          <p:cNvPr id="295" name="Google Shape;295;p39"/>
          <p:cNvSpPr/>
          <p:nvPr/>
        </p:nvSpPr>
        <p:spPr>
          <a:xfrm>
            <a:off x="5343276" y="4224599"/>
            <a:ext cx="2986200" cy="63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A1E0"/>
              </a:buClr>
              <a:buSzPts val="1200"/>
              <a:buFont typeface="Arial"/>
              <a:buNone/>
            </a:pPr>
            <a:r>
              <a:rPr lang="en" sz="1200" b="1" i="0" u="none" strike="noStrike" cap="none">
                <a:solidFill>
                  <a:srgbClr val="00A1E0"/>
                </a:solidFill>
                <a:latin typeface="Arial"/>
                <a:ea typeface="Arial"/>
                <a:cs typeface="Arial"/>
                <a:sym typeface="Arial"/>
              </a:rPr>
              <a:t>How to Create a New Guide Line</a:t>
            </a:r>
            <a:endParaRPr sz="1100"/>
          </a:p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ts val="900"/>
              <a:buFont typeface="Arial"/>
              <a:buNone/>
            </a:pPr>
            <a:r>
              <a:rPr lang="en" sz="9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Select a guide, hold down the Option key and drag.  This will duplicate the line</a:t>
            </a:r>
            <a:endParaRPr sz="1100"/>
          </a:p>
        </p:txBody>
      </p:sp>
      <p:sp>
        <p:nvSpPr>
          <p:cNvPr id="296" name="Google Shape;296;p39"/>
          <p:cNvSpPr txBox="1">
            <a:spLocks noGrp="1"/>
          </p:cNvSpPr>
          <p:nvPr>
            <p:ph type="title"/>
          </p:nvPr>
        </p:nvSpPr>
        <p:spPr>
          <a:xfrm>
            <a:off x="371572" y="104777"/>
            <a:ext cx="8715300" cy="74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0" marR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97" name="Google Shape;297;p39"/>
          <p:cNvSpPr txBox="1">
            <a:spLocks noGrp="1"/>
          </p:cNvSpPr>
          <p:nvPr>
            <p:ph type="ftr" idx="11"/>
          </p:nvPr>
        </p:nvSpPr>
        <p:spPr>
          <a:xfrm>
            <a:off x="433500" y="4807847"/>
            <a:ext cx="6654900" cy="16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29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6858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0287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3716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7145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057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4003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7432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sic 2">
  <p:cSld name="Basic 2">
    <p:spTree>
      <p:nvGrpSpPr>
        <p:cNvPr id="1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40"/>
          <p:cNvSpPr txBox="1">
            <a:spLocks noGrp="1"/>
          </p:cNvSpPr>
          <p:nvPr>
            <p:ph type="title"/>
          </p:nvPr>
        </p:nvSpPr>
        <p:spPr>
          <a:xfrm>
            <a:off x="428737" y="47627"/>
            <a:ext cx="8286600" cy="74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0" marR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marR="0" lvl="5" indent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marR="0" lvl="6" indent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marR="0" lvl="7" indent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marR="0" lvl="8" indent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0" name="Google Shape;300;p40"/>
          <p:cNvSpPr txBox="1">
            <a:spLocks noGrp="1"/>
          </p:cNvSpPr>
          <p:nvPr>
            <p:ph type="body" idx="1"/>
          </p:nvPr>
        </p:nvSpPr>
        <p:spPr>
          <a:xfrm>
            <a:off x="428739" y="810853"/>
            <a:ext cx="82866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​"/>
              <a:defRPr sz="18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spcBef>
                <a:spcPts val="20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500"/>
              </a:spcBef>
              <a:spcAft>
                <a:spcPts val="0"/>
              </a:spcAft>
              <a:buSzPts val="1100"/>
              <a:buNone/>
              <a:defRPr sz="1500" b="0" i="0" u="none" strike="noStrike" cap="none">
                <a:solidFill>
                  <a:srgbClr val="5C656A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1" name="Google Shape;301;p40"/>
          <p:cNvSpPr txBox="1">
            <a:spLocks noGrp="1"/>
          </p:cNvSpPr>
          <p:nvPr>
            <p:ph type="ftr" idx="11"/>
          </p:nvPr>
        </p:nvSpPr>
        <p:spPr>
          <a:xfrm>
            <a:off x="433501" y="4906907"/>
            <a:ext cx="7942200" cy="13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2900" marR="0" lvl="1" indent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685800" marR="0" lvl="2" indent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028700" marR="0" lvl="3" indent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371600" marR="0" lvl="4" indent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714500" marR="0" lvl="5" indent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057400" marR="0" lvl="6" indent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400300" marR="0" lvl="7" indent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743200" marR="0" lvl="8" indent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H - Low Forest - Mountain Left">
  <p:cSld name="H - Low Forest - Mountain Lef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Google Shape;29;p5"/>
          <p:cNvPicPr preferRelativeResize="0"/>
          <p:nvPr/>
        </p:nvPicPr>
        <p:blipFill rotWithShape="1">
          <a:blip r:embed="rId2">
            <a:alphaModFix/>
          </a:blip>
          <a:srcRect l="9"/>
          <a:stretch/>
        </p:blipFill>
        <p:spPr>
          <a:xfrm>
            <a:off x="-10446" y="-10556"/>
            <a:ext cx="9179026" cy="5163955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Google Shape;30;p5"/>
          <p:cNvSpPr txBox="1">
            <a:spLocks noGrp="1"/>
          </p:cNvSpPr>
          <p:nvPr>
            <p:ph type="title"/>
          </p:nvPr>
        </p:nvSpPr>
        <p:spPr>
          <a:xfrm>
            <a:off x="371572" y="104777"/>
            <a:ext cx="8286600" cy="74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0" marR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1" name="Google Shape;31;p5"/>
          <p:cNvSpPr txBox="1">
            <a:spLocks noGrp="1"/>
          </p:cNvSpPr>
          <p:nvPr>
            <p:ph type="body" idx="1"/>
          </p:nvPr>
        </p:nvSpPr>
        <p:spPr>
          <a:xfrm>
            <a:off x="381120" y="1212219"/>
            <a:ext cx="8286600" cy="241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body" idx="2"/>
          </p:nvPr>
        </p:nvSpPr>
        <p:spPr>
          <a:xfrm>
            <a:off x="377131" y="726108"/>
            <a:ext cx="8286600" cy="23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Font typeface="Arial"/>
              <a:buNone/>
              <a:defRPr sz="1700" b="0" i="0" u="none" strike="noStrike" cap="none"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33" name="Google Shape;33;p5" descr="pasted-image.pd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75084" y="424094"/>
            <a:ext cx="475848" cy="3335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A1 - Title Slide A">
  <p:cSld name="A - Title Slide A_1">
    <p:bg>
      <p:bgPr>
        <a:solidFill>
          <a:schemeClr val="lt1"/>
        </a:solidFill>
        <a:effectLst/>
      </p:bgPr>
    </p:bg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3" name="Google Shape;303;p4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1619" cy="5142161"/>
          </a:xfrm>
          <a:prstGeom prst="rect">
            <a:avLst/>
          </a:prstGeom>
          <a:noFill/>
          <a:ln>
            <a:noFill/>
          </a:ln>
        </p:spPr>
      </p:pic>
      <p:pic>
        <p:nvPicPr>
          <p:cNvPr id="304" name="Google Shape;304;p41" descr="pasted-image.pd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75915" y="333967"/>
            <a:ext cx="786617" cy="55073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05" name="Google Shape;305;p41"/>
          <p:cNvGrpSpPr/>
          <p:nvPr/>
        </p:nvGrpSpPr>
        <p:grpSpPr>
          <a:xfrm>
            <a:off x="547395" y="3801588"/>
            <a:ext cx="1629703" cy="1660293"/>
            <a:chOff x="1028459" y="5082988"/>
            <a:chExt cx="1928871" cy="1965542"/>
          </a:xfrm>
        </p:grpSpPr>
        <p:pic>
          <p:nvPicPr>
            <p:cNvPr id="306" name="Google Shape;306;p41"/>
            <p:cNvPicPr preferRelativeResize="0"/>
            <p:nvPr/>
          </p:nvPicPr>
          <p:blipFill rotWithShape="1">
            <a:blip r:embed="rId4">
              <a:alphaModFix amt="54000"/>
            </a:blip>
            <a:srcRect/>
            <a:stretch/>
          </p:blipFill>
          <p:spPr>
            <a:xfrm>
              <a:off x="1028459" y="6051358"/>
              <a:ext cx="1573172" cy="99717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07" name="Google Shape;307;p41"/>
            <p:cNvPicPr preferRelativeResize="0"/>
            <p:nvPr/>
          </p:nvPicPr>
          <p:blipFill rotWithShape="1">
            <a:blip r:embed="rId4">
              <a:alphaModFix amt="54000"/>
            </a:blip>
            <a:srcRect/>
            <a:stretch/>
          </p:blipFill>
          <p:spPr>
            <a:xfrm>
              <a:off x="1623932" y="6354848"/>
              <a:ext cx="1333398" cy="43371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08" name="Google Shape;308;p41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1685783" y="5082988"/>
              <a:ext cx="919439" cy="1532392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309" name="Google Shape;309;p41"/>
          <p:cNvPicPr preferRelativeResize="0"/>
          <p:nvPr/>
        </p:nvPicPr>
        <p:blipFill rotWithShape="1">
          <a:blip r:embed="rId4">
            <a:alphaModFix amt="54000"/>
          </a:blip>
          <a:srcRect/>
          <a:stretch/>
        </p:blipFill>
        <p:spPr>
          <a:xfrm>
            <a:off x="1717958" y="4627152"/>
            <a:ext cx="1126680" cy="366382"/>
          </a:xfrm>
          <a:prstGeom prst="rect">
            <a:avLst/>
          </a:prstGeom>
          <a:noFill/>
          <a:ln>
            <a:noFill/>
          </a:ln>
        </p:spPr>
      </p:pic>
      <p:pic>
        <p:nvPicPr>
          <p:cNvPr id="310" name="Google Shape;310;p41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013075" y="4176296"/>
            <a:ext cx="513047" cy="691497"/>
          </a:xfrm>
          <a:prstGeom prst="rect">
            <a:avLst/>
          </a:prstGeom>
          <a:noFill/>
          <a:ln>
            <a:noFill/>
          </a:ln>
        </p:spPr>
      </p:pic>
      <p:pic>
        <p:nvPicPr>
          <p:cNvPr id="311" name="Google Shape;311;p41"/>
          <p:cNvPicPr preferRelativeResize="0"/>
          <p:nvPr/>
        </p:nvPicPr>
        <p:blipFill rotWithShape="1">
          <a:blip r:embed="rId4">
            <a:alphaModFix amt="22000"/>
          </a:blip>
          <a:srcRect/>
          <a:stretch/>
        </p:blipFill>
        <p:spPr>
          <a:xfrm>
            <a:off x="-90441" y="4314064"/>
            <a:ext cx="1126680" cy="366382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000000">
                <a:alpha val="9800"/>
              </a:srgbClr>
            </a:outerShdw>
          </a:effectLst>
        </p:spPr>
      </p:pic>
      <p:pic>
        <p:nvPicPr>
          <p:cNvPr id="312" name="Google Shape;312;p41" descr="Cloud-the-Goat---Grazing.png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 flipH="1">
            <a:off x="369030" y="4275912"/>
            <a:ext cx="345414" cy="27912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M - Footer Low Plains ">
  <p:cSld name="N - Medium Plains_1_1">
    <p:spTree>
      <p:nvGrpSpPr>
        <p:cNvPr id="1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4" name="Google Shape;314;p42"/>
          <p:cNvPicPr preferRelativeResize="0"/>
          <p:nvPr/>
        </p:nvPicPr>
        <p:blipFill rotWithShape="1">
          <a:blip r:embed="rId2">
            <a:alphaModFix/>
          </a:blip>
          <a:srcRect l="9" t="-6664" b="7644"/>
          <a:stretch/>
        </p:blipFill>
        <p:spPr>
          <a:xfrm>
            <a:off x="-10446" y="43116"/>
            <a:ext cx="9177859" cy="5113573"/>
          </a:xfrm>
          <a:prstGeom prst="rect">
            <a:avLst/>
          </a:prstGeom>
          <a:noFill/>
          <a:ln>
            <a:noFill/>
          </a:ln>
        </p:spPr>
      </p:pic>
      <p:pic>
        <p:nvPicPr>
          <p:cNvPr id="315" name="Google Shape;315;p42" descr="3-Trees-2.png"/>
          <p:cNvPicPr preferRelativeResize="0"/>
          <p:nvPr/>
        </p:nvPicPr>
        <p:blipFill rotWithShape="1">
          <a:blip r:embed="rId3">
            <a:alphaModFix/>
          </a:blip>
          <a:srcRect t="1399" r="41304" b="1390"/>
          <a:stretch/>
        </p:blipFill>
        <p:spPr>
          <a:xfrm>
            <a:off x="8796783" y="4298468"/>
            <a:ext cx="373023" cy="1018052"/>
          </a:xfrm>
          <a:prstGeom prst="rect">
            <a:avLst/>
          </a:prstGeom>
          <a:noFill/>
          <a:ln>
            <a:noFill/>
          </a:ln>
        </p:spPr>
      </p:pic>
      <p:pic>
        <p:nvPicPr>
          <p:cNvPr id="316" name="Google Shape;316;p42" descr="Golden-Tree.png"/>
          <p:cNvPicPr preferRelativeResize="0"/>
          <p:nvPr/>
        </p:nvPicPr>
        <p:blipFill rotWithShape="1">
          <a:blip r:embed="rId4">
            <a:alphaModFix/>
          </a:blip>
          <a:srcRect l="31379" t="1181" b="1171"/>
          <a:stretch/>
        </p:blipFill>
        <p:spPr>
          <a:xfrm>
            <a:off x="-9891" y="4373198"/>
            <a:ext cx="285964" cy="672214"/>
          </a:xfrm>
          <a:prstGeom prst="rect">
            <a:avLst/>
          </a:prstGeom>
          <a:noFill/>
          <a:ln>
            <a:noFill/>
          </a:ln>
        </p:spPr>
      </p:pic>
      <p:sp>
        <p:nvSpPr>
          <p:cNvPr id="317" name="Google Shape;317;p42"/>
          <p:cNvSpPr txBox="1">
            <a:spLocks noGrp="1"/>
          </p:cNvSpPr>
          <p:nvPr>
            <p:ph type="body" idx="1"/>
          </p:nvPr>
        </p:nvSpPr>
        <p:spPr>
          <a:xfrm>
            <a:off x="379660" y="1212216"/>
            <a:ext cx="8286600" cy="171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18" name="Google Shape;318;p42"/>
          <p:cNvSpPr txBox="1">
            <a:spLocks noGrp="1"/>
          </p:cNvSpPr>
          <p:nvPr>
            <p:ph type="body" idx="2"/>
          </p:nvPr>
        </p:nvSpPr>
        <p:spPr>
          <a:xfrm>
            <a:off x="375673" y="725167"/>
            <a:ext cx="8287200" cy="23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Font typeface="Arial"/>
              <a:buNone/>
              <a:defRPr sz="1700" b="0" i="0" u="none" strike="noStrike" cap="none"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19" name="Google Shape;319;p42"/>
          <p:cNvSpPr txBox="1">
            <a:spLocks noGrp="1"/>
          </p:cNvSpPr>
          <p:nvPr>
            <p:ph type="title"/>
          </p:nvPr>
        </p:nvSpPr>
        <p:spPr>
          <a:xfrm>
            <a:off x="371572" y="104777"/>
            <a:ext cx="8286600" cy="74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0" marR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320" name="Google Shape;320;p42" descr="pasted-image.pdf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275084" y="424094"/>
            <a:ext cx="475848" cy="3335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" type="obj">
  <p:cSld name="OBJECT">
    <p:bg>
      <p:bgPr>
        <a:solidFill>
          <a:schemeClr val="lt1">
            <a:alpha val="74900"/>
          </a:schemeClr>
        </a:solidFill>
        <a:effectLst/>
      </p:bgPr>
    </p:bg>
    <p:spTree>
      <p:nvGrpSpPr>
        <p:cNvPr id="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p43"/>
          <p:cNvSpPr txBox="1">
            <a:spLocks noGrp="1"/>
          </p:cNvSpPr>
          <p:nvPr>
            <p:ph type="title"/>
          </p:nvPr>
        </p:nvSpPr>
        <p:spPr>
          <a:xfrm>
            <a:off x="279871" y="240559"/>
            <a:ext cx="7720800" cy="32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100"/>
              <a:buFont typeface="Arial"/>
              <a:buNone/>
              <a:defRPr sz="21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/>
            </a:lvl9pPr>
          </a:lstStyle>
          <a:p>
            <a:endParaRPr/>
          </a:p>
        </p:txBody>
      </p:sp>
      <p:sp>
        <p:nvSpPr>
          <p:cNvPr id="323" name="Google Shape;323;p43"/>
          <p:cNvSpPr txBox="1">
            <a:spLocks noGrp="1"/>
          </p:cNvSpPr>
          <p:nvPr>
            <p:ph type="body" idx="1"/>
          </p:nvPr>
        </p:nvSpPr>
        <p:spPr>
          <a:xfrm>
            <a:off x="279871" y="791137"/>
            <a:ext cx="7720800" cy="390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None/>
              <a:defRPr sz="17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914400" marR="0" lvl="1" indent="-32385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erriweather Sans"/>
              <a:buChar char="–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Char char="–"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857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900"/>
              <a:buFont typeface="Arial"/>
              <a:buChar char="•"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794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ts val="800"/>
              <a:buFont typeface="Merriweather Sans"/>
              <a:buChar char="–"/>
              <a:defRPr sz="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Content">
  <p:cSld name="1_Content">
    <p:spTree>
      <p:nvGrpSpPr>
        <p:cNvPr id="1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p44"/>
          <p:cNvSpPr txBox="1">
            <a:spLocks noGrp="1"/>
          </p:cNvSpPr>
          <p:nvPr>
            <p:ph type="title"/>
          </p:nvPr>
        </p:nvSpPr>
        <p:spPr>
          <a:xfrm>
            <a:off x="279871" y="240559"/>
            <a:ext cx="7720800" cy="32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/>
            </a:lvl9pPr>
          </a:lstStyle>
          <a:p>
            <a:endParaRPr/>
          </a:p>
        </p:txBody>
      </p:sp>
      <p:sp>
        <p:nvSpPr>
          <p:cNvPr id="326" name="Google Shape;326;p44"/>
          <p:cNvSpPr txBox="1">
            <a:spLocks noGrp="1"/>
          </p:cNvSpPr>
          <p:nvPr>
            <p:ph type="body" idx="1"/>
          </p:nvPr>
        </p:nvSpPr>
        <p:spPr>
          <a:xfrm>
            <a:off x="279871" y="791137"/>
            <a:ext cx="7720800" cy="390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None/>
              <a:defRPr sz="17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914400" marR="0" lvl="1" indent="-32385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Merriweather Sans"/>
              <a:buChar char="–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Char char="–"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857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900"/>
              <a:buFont typeface="Arial"/>
              <a:buChar char="•"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794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ts val="800"/>
              <a:buFont typeface="Merriweather Sans"/>
              <a:buChar char="–"/>
              <a:defRPr sz="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Subhead">
  <p:cSld name="Content Subhead"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8" name="Google Shape;328;p45"/>
          <p:cNvPicPr preferRelativeResize="0"/>
          <p:nvPr/>
        </p:nvPicPr>
        <p:blipFill/>
        <p:spPr>
          <a:xfrm>
            <a:off x="1191" y="1193"/>
            <a:ext cx="1200" cy="1200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pic>
      <p:sp>
        <p:nvSpPr>
          <p:cNvPr id="329" name="Google Shape;329;p45"/>
          <p:cNvSpPr txBox="1">
            <a:spLocks noGrp="1"/>
          </p:cNvSpPr>
          <p:nvPr>
            <p:ph type="sldNum" idx="12"/>
          </p:nvPr>
        </p:nvSpPr>
        <p:spPr>
          <a:xfrm>
            <a:off x="283935" y="4914901"/>
            <a:ext cx="290100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30" name="Google Shape;330;p45"/>
          <p:cNvSpPr txBox="1">
            <a:spLocks noGrp="1"/>
          </p:cNvSpPr>
          <p:nvPr>
            <p:ph type="ftr" idx="11"/>
          </p:nvPr>
        </p:nvSpPr>
        <p:spPr>
          <a:xfrm>
            <a:off x="578794" y="4914902"/>
            <a:ext cx="3992100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31" name="Google Shape;331;p45"/>
          <p:cNvSpPr txBox="1">
            <a:spLocks noGrp="1"/>
          </p:cNvSpPr>
          <p:nvPr>
            <p:ph type="title"/>
          </p:nvPr>
        </p:nvSpPr>
        <p:spPr>
          <a:xfrm>
            <a:off x="279871" y="216066"/>
            <a:ext cx="7720800" cy="32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/>
            </a:lvl9pPr>
          </a:lstStyle>
          <a:p>
            <a:endParaRPr/>
          </a:p>
        </p:txBody>
      </p:sp>
      <p:sp>
        <p:nvSpPr>
          <p:cNvPr id="332" name="Google Shape;332;p45"/>
          <p:cNvSpPr txBox="1">
            <a:spLocks noGrp="1"/>
          </p:cNvSpPr>
          <p:nvPr>
            <p:ph type="body" idx="1"/>
          </p:nvPr>
        </p:nvSpPr>
        <p:spPr>
          <a:xfrm>
            <a:off x="278680" y="542925"/>
            <a:ext cx="77220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Merriweather Sans"/>
              <a:buNone/>
              <a:defRPr sz="1200" b="0" i="0" u="none" strike="noStrike" cap="none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Font typeface="Arial"/>
              <a:buChar char="•"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794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ts val="800"/>
              <a:buFont typeface="Merriweather Sans"/>
              <a:buChar char="–"/>
              <a:defRPr sz="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">
  <p:cSld name="Custom Layout"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Google Shape;334;p46"/>
          <p:cNvSpPr txBox="1">
            <a:spLocks noGrp="1"/>
          </p:cNvSpPr>
          <p:nvPr>
            <p:ph type="title"/>
          </p:nvPr>
        </p:nvSpPr>
        <p:spPr>
          <a:xfrm>
            <a:off x="370683" y="114302"/>
            <a:ext cx="8402700" cy="59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/>
            </a:lvl9pPr>
          </a:lstStyle>
          <a:p>
            <a:endParaRPr/>
          </a:p>
        </p:txBody>
      </p:sp>
      <p:sp>
        <p:nvSpPr>
          <p:cNvPr id="335" name="Google Shape;335;p46"/>
          <p:cNvSpPr txBox="1">
            <a:spLocks noGrp="1"/>
          </p:cNvSpPr>
          <p:nvPr>
            <p:ph type="ftr" idx="11"/>
          </p:nvPr>
        </p:nvSpPr>
        <p:spPr>
          <a:xfrm>
            <a:off x="578794" y="4914902"/>
            <a:ext cx="3992100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36" name="Google Shape;336;p46"/>
          <p:cNvSpPr txBox="1">
            <a:spLocks noGrp="1"/>
          </p:cNvSpPr>
          <p:nvPr>
            <p:ph type="sldNum" idx="12"/>
          </p:nvPr>
        </p:nvSpPr>
        <p:spPr>
          <a:xfrm>
            <a:off x="283935" y="4914901"/>
            <a:ext cx="290100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4B4B4B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4B4B4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4B4B4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4B4B4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4B4B4B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4B4B4B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4B4B4B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4B4B4B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4B4B4B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vider 1a Ink-Saving">
  <p:cSld name="Divider 1a Ink-Saving">
    <p:bg>
      <p:bgPr>
        <a:solidFill>
          <a:schemeClr val="lt1"/>
        </a:solidFill>
        <a:effectLst/>
      </p:bgPr>
    </p:bg>
    <p:spTree>
      <p:nvGrpSpPr>
        <p:cNvPr id="1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p47"/>
          <p:cNvSpPr txBox="1">
            <a:spLocks noGrp="1"/>
          </p:cNvSpPr>
          <p:nvPr>
            <p:ph type="title"/>
          </p:nvPr>
        </p:nvSpPr>
        <p:spPr>
          <a:xfrm>
            <a:off x="278680" y="1371600"/>
            <a:ext cx="7722000" cy="12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700"/>
              <a:buFont typeface="Arial"/>
              <a:buNone/>
              <a:defRPr sz="2700" b="0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defRPr sz="14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with Logo">
  <p:cSld name="D - Basic">
    <p:bg>
      <p:bgPr>
        <a:solidFill>
          <a:schemeClr val="lt1"/>
        </a:solidFill>
        <a:effectLst/>
      </p:bgPr>
    </p:bg>
    <p:spTree>
      <p:nvGrpSpPr>
        <p:cNvPr id="1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Google Shape;343;p49"/>
          <p:cNvSpPr/>
          <p:nvPr/>
        </p:nvSpPr>
        <p:spPr>
          <a:xfrm>
            <a:off x="0" y="-11125"/>
            <a:ext cx="9155100" cy="5206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44" name="Google Shape;344;p49" descr="pasted-image.pdf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275084" y="424094"/>
            <a:ext cx="475724" cy="333467"/>
          </a:xfrm>
          <a:prstGeom prst="rect">
            <a:avLst/>
          </a:prstGeom>
          <a:noFill/>
          <a:ln>
            <a:noFill/>
          </a:ln>
        </p:spPr>
      </p:pic>
      <p:sp>
        <p:nvSpPr>
          <p:cNvPr id="345" name="Google Shape;345;p49"/>
          <p:cNvSpPr txBox="1"/>
          <p:nvPr/>
        </p:nvSpPr>
        <p:spPr>
          <a:xfrm>
            <a:off x="434821" y="4850306"/>
            <a:ext cx="3965100" cy="10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600" tIns="91600" rIns="91600" bIns="916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999999"/>
                </a:solidFill>
                <a:latin typeface="Proxima Nova"/>
                <a:ea typeface="Proxima Nova"/>
                <a:cs typeface="Proxima Nova"/>
                <a:sym typeface="Proxima Nova"/>
              </a:rPr>
              <a:t>Transformation Services  |  Proprietary and Confidential ©2017 Salesforce</a:t>
            </a:r>
            <a:endParaRPr sz="600">
              <a:solidFill>
                <a:srgbClr val="999999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 - Basic - Title Only 1">
  <p:cSld name="D - Basic_1">
    <p:bg>
      <p:bgPr>
        <a:solidFill>
          <a:schemeClr val="lt1"/>
        </a:solidFill>
        <a:effectLst/>
      </p:bgPr>
    </p:bg>
    <p:spTree>
      <p:nvGrpSpPr>
        <p:cNvPr id="1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Google Shape;347;p50"/>
          <p:cNvSpPr/>
          <p:nvPr/>
        </p:nvSpPr>
        <p:spPr>
          <a:xfrm>
            <a:off x="0" y="-11125"/>
            <a:ext cx="9155100" cy="5206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48" name="Google Shape;348;p50"/>
          <p:cNvPicPr preferRelativeResize="0"/>
          <p:nvPr/>
        </p:nvPicPr>
        <p:blipFill rotWithShape="1">
          <a:blip r:embed="rId2">
            <a:alphaModFix amt="35000"/>
          </a:blip>
          <a:srcRect r="6244"/>
          <a:stretch/>
        </p:blipFill>
        <p:spPr>
          <a:xfrm>
            <a:off x="0" y="0"/>
            <a:ext cx="9155100" cy="5206199"/>
          </a:xfrm>
          <a:prstGeom prst="rect">
            <a:avLst/>
          </a:prstGeom>
          <a:noFill/>
          <a:ln>
            <a:noFill/>
          </a:ln>
        </p:spPr>
      </p:pic>
      <p:sp>
        <p:nvSpPr>
          <p:cNvPr id="349" name="Google Shape;349;p50"/>
          <p:cNvSpPr txBox="1"/>
          <p:nvPr/>
        </p:nvSpPr>
        <p:spPr>
          <a:xfrm>
            <a:off x="434821" y="4850306"/>
            <a:ext cx="3965100" cy="10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600" tIns="91600" rIns="91600" bIns="916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999999"/>
                </a:solidFill>
                <a:latin typeface="Proxima Nova"/>
                <a:ea typeface="Proxima Nova"/>
                <a:cs typeface="Proxima Nova"/>
                <a:sym typeface="Proxima Nova"/>
              </a:rPr>
              <a:t>Transformation Services  |  Proprietary and Confidential ©2017 Salesforce</a:t>
            </a:r>
            <a:endParaRPr sz="600">
              <a:solidFill>
                <a:srgbClr val="999999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pic>
        <p:nvPicPr>
          <p:cNvPr id="350" name="Google Shape;350;p50" descr="pasted-image.pd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18325" y="441225"/>
            <a:ext cx="735159" cy="51531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White Trail Lines with Logo">
  <p:cSld name="D - Basic_1_3">
    <p:bg>
      <p:bgPr>
        <a:solidFill>
          <a:schemeClr val="lt1"/>
        </a:solidFill>
        <a:effectLst/>
      </p:bgPr>
    </p:bg>
    <p:spTree>
      <p:nvGrpSpPr>
        <p:cNvPr id="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51"/>
          <p:cNvSpPr/>
          <p:nvPr/>
        </p:nvSpPr>
        <p:spPr>
          <a:xfrm>
            <a:off x="0" y="-11125"/>
            <a:ext cx="9155100" cy="5206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53" name="Google Shape;353;p51"/>
          <p:cNvPicPr preferRelativeResize="0"/>
          <p:nvPr/>
        </p:nvPicPr>
        <p:blipFill rotWithShape="1">
          <a:blip r:embed="rId2">
            <a:alphaModFix amt="35000"/>
          </a:blip>
          <a:srcRect r="5213"/>
          <a:stretch/>
        </p:blipFill>
        <p:spPr>
          <a:xfrm>
            <a:off x="0" y="0"/>
            <a:ext cx="9255468" cy="5206199"/>
          </a:xfrm>
          <a:prstGeom prst="rect">
            <a:avLst/>
          </a:prstGeom>
          <a:noFill/>
          <a:ln>
            <a:noFill/>
          </a:ln>
        </p:spPr>
      </p:pic>
      <p:sp>
        <p:nvSpPr>
          <p:cNvPr id="354" name="Google Shape;354;p51"/>
          <p:cNvSpPr txBox="1"/>
          <p:nvPr/>
        </p:nvSpPr>
        <p:spPr>
          <a:xfrm>
            <a:off x="457069" y="4850306"/>
            <a:ext cx="3965100" cy="10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600" tIns="91600" rIns="91600" bIns="916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999999"/>
                </a:solidFill>
                <a:latin typeface="Proxima Nova"/>
                <a:ea typeface="Proxima Nova"/>
                <a:cs typeface="Proxima Nova"/>
                <a:sym typeface="Proxima Nova"/>
              </a:rPr>
              <a:t>Transformation Services  |  Proprietary and Confidential ©2017 Salesforce</a:t>
            </a:r>
            <a:endParaRPr sz="600">
              <a:solidFill>
                <a:srgbClr val="999999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pic>
        <p:nvPicPr>
          <p:cNvPr id="355" name="Google Shape;355;p51" descr="pasted-image.pd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75084" y="424094"/>
            <a:ext cx="475724" cy="33346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 - Medium Forest - Mountain Right">
  <p:cSld name="I - Medium Forest - Mountain Right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Google Shape;35;p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5589" y="11681"/>
            <a:ext cx="9158981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36" name="Google Shape;36;p6"/>
          <p:cNvSpPr txBox="1">
            <a:spLocks noGrp="1"/>
          </p:cNvSpPr>
          <p:nvPr>
            <p:ph type="title"/>
          </p:nvPr>
        </p:nvSpPr>
        <p:spPr>
          <a:xfrm>
            <a:off x="371572" y="104777"/>
            <a:ext cx="8286600" cy="74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0" marR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7" name="Google Shape;37;p6"/>
          <p:cNvSpPr txBox="1">
            <a:spLocks noGrp="1"/>
          </p:cNvSpPr>
          <p:nvPr>
            <p:ph type="body" idx="1"/>
          </p:nvPr>
        </p:nvSpPr>
        <p:spPr>
          <a:xfrm>
            <a:off x="381119" y="1212218"/>
            <a:ext cx="7938600" cy="236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8" name="Google Shape;38;p6"/>
          <p:cNvSpPr txBox="1">
            <a:spLocks noGrp="1"/>
          </p:cNvSpPr>
          <p:nvPr>
            <p:ph type="body" idx="2"/>
          </p:nvPr>
        </p:nvSpPr>
        <p:spPr>
          <a:xfrm>
            <a:off x="377131" y="726108"/>
            <a:ext cx="8286600" cy="23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Font typeface="Arial"/>
              <a:buNone/>
              <a:defRPr sz="1700" b="0" i="0" u="none" strike="noStrike" cap="none"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39" name="Google Shape;39;p6" descr="pasted-image.pd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75084" y="424094"/>
            <a:ext cx="475848" cy="3335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White Trail Lines ">
  <p:cSld name="D - Basic_1_3_1">
    <p:bg>
      <p:bgPr>
        <a:solidFill>
          <a:schemeClr val="lt1"/>
        </a:solidFill>
        <a:effectLst/>
      </p:bgPr>
    </p:bg>
    <p:spTree>
      <p:nvGrpSpPr>
        <p:cNvPr id="1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p52"/>
          <p:cNvSpPr/>
          <p:nvPr/>
        </p:nvSpPr>
        <p:spPr>
          <a:xfrm>
            <a:off x="0" y="-11125"/>
            <a:ext cx="9155100" cy="5206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58" name="Google Shape;358;p52"/>
          <p:cNvPicPr preferRelativeResize="0"/>
          <p:nvPr/>
        </p:nvPicPr>
        <p:blipFill rotWithShape="1">
          <a:blip r:embed="rId2">
            <a:alphaModFix amt="35000"/>
          </a:blip>
          <a:srcRect r="5213"/>
          <a:stretch/>
        </p:blipFill>
        <p:spPr>
          <a:xfrm>
            <a:off x="0" y="0"/>
            <a:ext cx="9255468" cy="5206199"/>
          </a:xfrm>
          <a:prstGeom prst="rect">
            <a:avLst/>
          </a:prstGeom>
          <a:noFill/>
          <a:ln>
            <a:noFill/>
          </a:ln>
        </p:spPr>
      </p:pic>
      <p:sp>
        <p:nvSpPr>
          <p:cNvPr id="359" name="Google Shape;359;p52"/>
          <p:cNvSpPr txBox="1"/>
          <p:nvPr/>
        </p:nvSpPr>
        <p:spPr>
          <a:xfrm>
            <a:off x="457069" y="4850306"/>
            <a:ext cx="3965100" cy="10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600" tIns="91600" rIns="91600" bIns="916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999999"/>
                </a:solidFill>
                <a:latin typeface="Proxima Nova"/>
                <a:ea typeface="Proxima Nova"/>
                <a:cs typeface="Proxima Nova"/>
                <a:sym typeface="Proxima Nova"/>
              </a:rPr>
              <a:t>Transformation Services  |  Proprietary and Confidential ©2017 Salesforce</a:t>
            </a:r>
            <a:endParaRPr sz="600">
              <a:solidFill>
                <a:srgbClr val="999999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pic>
        <p:nvPicPr>
          <p:cNvPr id="360" name="Google Shape;360;p52" descr="pasted-image.pd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75084" y="424094"/>
            <a:ext cx="475724" cy="33346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>
  <p:cSld name="D - Basic_1_2">
    <p:bg>
      <p:bgPr>
        <a:solidFill>
          <a:schemeClr val="lt1"/>
        </a:solidFill>
        <a:effectLst/>
      </p:bgPr>
    </p:bg>
    <p:spTree>
      <p:nvGrpSpPr>
        <p:cNvPr id="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p53"/>
          <p:cNvSpPr/>
          <p:nvPr/>
        </p:nvSpPr>
        <p:spPr>
          <a:xfrm>
            <a:off x="0" y="-11125"/>
            <a:ext cx="9155100" cy="5206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3" name="Google Shape;363;p53"/>
          <p:cNvSpPr txBox="1"/>
          <p:nvPr/>
        </p:nvSpPr>
        <p:spPr>
          <a:xfrm>
            <a:off x="457069" y="4850306"/>
            <a:ext cx="3965100" cy="10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600" tIns="91600" rIns="91600" bIns="916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999999"/>
                </a:solidFill>
                <a:latin typeface="Proxima Nova"/>
                <a:ea typeface="Proxima Nova"/>
                <a:cs typeface="Proxima Nova"/>
                <a:sym typeface="Proxima Nova"/>
              </a:rPr>
              <a:t>Transformation Services  |  Proprietary and Confidential ©2017 Salesforce</a:t>
            </a:r>
            <a:endParaRPr sz="600">
              <a:solidFill>
                <a:srgbClr val="999999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 - Basic - Mountain Footer Left">
  <p:cSld name="D - Basic_1_1">
    <p:bg>
      <p:bgPr>
        <a:solidFill>
          <a:schemeClr val="lt1"/>
        </a:solidFill>
        <a:effectLst/>
      </p:bgPr>
    </p:bg>
    <p:spTree>
      <p:nvGrpSpPr>
        <p:cNvPr id="1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5" name="Google Shape;365;p5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7663"/>
            <a:ext cx="9141622" cy="5142162"/>
          </a:xfrm>
          <a:prstGeom prst="rect">
            <a:avLst/>
          </a:prstGeom>
          <a:noFill/>
          <a:ln>
            <a:noFill/>
          </a:ln>
        </p:spPr>
      </p:pic>
      <p:pic>
        <p:nvPicPr>
          <p:cNvPr id="366" name="Google Shape;366;p54" descr="pasted-image.pd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75084" y="424094"/>
            <a:ext cx="475724" cy="33346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 - Above the Trees">
  <p:cSld name="D - Basic_1_1_1">
    <p:bg>
      <p:bgPr>
        <a:solidFill>
          <a:schemeClr val="lt1"/>
        </a:solidFill>
        <a:effectLst/>
      </p:bgPr>
    </p:bg>
    <p:spTree>
      <p:nvGrpSpPr>
        <p:cNvPr id="1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" name="Google Shape;368;p5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1368"/>
            <a:ext cx="9139235" cy="5140819"/>
          </a:xfrm>
          <a:prstGeom prst="rect">
            <a:avLst/>
          </a:prstGeom>
          <a:noFill/>
          <a:ln>
            <a:noFill/>
          </a:ln>
        </p:spPr>
      </p:pic>
      <p:pic>
        <p:nvPicPr>
          <p:cNvPr id="369" name="Google Shape;369;p55" descr="pasted-image.pd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75084" y="424094"/>
            <a:ext cx="475724" cy="33346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H - Foothills">
  <p:cSld name="D - Basic_1_1_1_1">
    <p:bg>
      <p:bgPr>
        <a:solidFill>
          <a:schemeClr val="lt1"/>
        </a:solidFill>
        <a:effectLst/>
      </p:bgPr>
    </p:bg>
    <p:spTree>
      <p:nvGrpSpPr>
        <p:cNvPr id="1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1" name="Google Shape;371;p5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7663"/>
            <a:ext cx="9141622" cy="5142162"/>
          </a:xfrm>
          <a:prstGeom prst="rect">
            <a:avLst/>
          </a:prstGeom>
          <a:noFill/>
          <a:ln>
            <a:noFill/>
          </a:ln>
        </p:spPr>
      </p:pic>
      <p:pic>
        <p:nvPicPr>
          <p:cNvPr id="372" name="Google Shape;372;p56" descr="pasted-image.pd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75084" y="424094"/>
            <a:ext cx="475724" cy="33346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 - Staging Area - Right">
  <p:cSld name="D - Basic_1_1_1_1_1">
    <p:bg>
      <p:bgPr>
        <a:solidFill>
          <a:schemeClr val="lt1"/>
        </a:solidFill>
        <a:effectLst/>
      </p:bgPr>
    </p:bg>
    <p:spTree>
      <p:nvGrpSpPr>
        <p:cNvPr id="1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4" name="Google Shape;374;p5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670"/>
            <a:ext cx="9139235" cy="5140819"/>
          </a:xfrm>
          <a:prstGeom prst="rect">
            <a:avLst/>
          </a:prstGeom>
          <a:noFill/>
          <a:ln>
            <a:noFill/>
          </a:ln>
        </p:spPr>
      </p:pic>
      <p:pic>
        <p:nvPicPr>
          <p:cNvPr id="375" name="Google Shape;375;p57" descr="pasted-image.pd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75084" y="424094"/>
            <a:ext cx="475724" cy="33346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J - Staging Area - Center">
  <p:cSld name="D - Basic_1_1_1_1_1_1">
    <p:bg>
      <p:bgPr>
        <a:solidFill>
          <a:schemeClr val="lt1"/>
        </a:solidFill>
        <a:effectLst/>
      </p:bgPr>
    </p:bg>
    <p:spTree>
      <p:nvGrpSpPr>
        <p:cNvPr id="1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7" name="Google Shape;377;p5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191" y="7663"/>
            <a:ext cx="9141619" cy="5142161"/>
          </a:xfrm>
          <a:prstGeom prst="rect">
            <a:avLst/>
          </a:prstGeom>
          <a:noFill/>
          <a:ln>
            <a:noFill/>
          </a:ln>
        </p:spPr>
      </p:pic>
      <p:pic>
        <p:nvPicPr>
          <p:cNvPr id="378" name="Google Shape;378;p58" descr="pasted-image.pd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75084" y="424094"/>
            <a:ext cx="475724" cy="33346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K - Staging Area Center - Wide">
  <p:cSld name="D - Basic_1_1_1_1_1_1_1">
    <p:bg>
      <p:bgPr>
        <a:solidFill>
          <a:schemeClr val="lt1"/>
        </a:solidFill>
        <a:effectLst/>
      </p:bgPr>
    </p:bg>
    <p:spTree>
      <p:nvGrpSpPr>
        <p:cNvPr id="1" name="Shape 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0" name="Google Shape;380;p5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flipH="1">
            <a:off x="4760" y="0"/>
            <a:ext cx="9141622" cy="5142162"/>
          </a:xfrm>
          <a:prstGeom prst="rect">
            <a:avLst/>
          </a:prstGeom>
          <a:noFill/>
          <a:ln>
            <a:noFill/>
          </a:ln>
        </p:spPr>
      </p:pic>
      <p:pic>
        <p:nvPicPr>
          <p:cNvPr id="381" name="Google Shape;381;p59" descr="pasted-image.pd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75084" y="424094"/>
            <a:ext cx="475724" cy="33346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 - Sign Callout ">
  <p:cSld name="D - Basic_1_1_1_1_1_1_1_1">
    <p:bg>
      <p:bgPr>
        <a:solidFill>
          <a:schemeClr val="lt1"/>
        </a:solidFill>
        <a:effectLst/>
      </p:bgPr>
    </p:bg>
    <p:spTree>
      <p:nvGrpSpPr>
        <p:cNvPr id="1" name="Shape 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3" name="Google Shape;383;p6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191" y="7663"/>
            <a:ext cx="9141619" cy="5142161"/>
          </a:xfrm>
          <a:prstGeom prst="rect">
            <a:avLst/>
          </a:prstGeom>
          <a:noFill/>
          <a:ln>
            <a:noFill/>
          </a:ln>
        </p:spPr>
      </p:pic>
      <p:pic>
        <p:nvPicPr>
          <p:cNvPr id="384" name="Google Shape;384;p60"/>
          <p:cNvPicPr preferRelativeResize="0"/>
          <p:nvPr/>
        </p:nvPicPr>
        <p:blipFill rotWithShape="1">
          <a:blip r:embed="rId3">
            <a:alphaModFix/>
          </a:blip>
          <a:srcRect b="23224"/>
          <a:stretch/>
        </p:blipFill>
        <p:spPr>
          <a:xfrm>
            <a:off x="271514" y="966938"/>
            <a:ext cx="8618430" cy="3789993"/>
          </a:xfrm>
          <a:prstGeom prst="rect">
            <a:avLst/>
          </a:prstGeom>
          <a:noFill/>
          <a:ln>
            <a:noFill/>
          </a:ln>
        </p:spPr>
      </p:pic>
      <p:pic>
        <p:nvPicPr>
          <p:cNvPr id="385" name="Google Shape;385;p60"/>
          <p:cNvPicPr preferRelativeResize="0"/>
          <p:nvPr/>
        </p:nvPicPr>
        <p:blipFill rotWithShape="1">
          <a:blip r:embed="rId4">
            <a:alphaModFix amt="23000"/>
          </a:blip>
          <a:srcRect t="25126" r="7978" b="11517"/>
          <a:stretch/>
        </p:blipFill>
        <p:spPr>
          <a:xfrm>
            <a:off x="806966" y="1165725"/>
            <a:ext cx="7625661" cy="3258676"/>
          </a:xfrm>
          <a:prstGeom prst="rect">
            <a:avLst/>
          </a:prstGeom>
          <a:noFill/>
          <a:ln>
            <a:noFill/>
          </a:ln>
        </p:spPr>
      </p:pic>
      <p:pic>
        <p:nvPicPr>
          <p:cNvPr id="386" name="Google Shape;386;p60"/>
          <p:cNvPicPr preferRelativeResize="0"/>
          <p:nvPr/>
        </p:nvPicPr>
        <p:blipFill rotWithShape="1">
          <a:blip r:embed="rId4">
            <a:alphaModFix amt="23000"/>
          </a:blip>
          <a:srcRect t="25126" r="7978" b="11517"/>
          <a:stretch/>
        </p:blipFill>
        <p:spPr>
          <a:xfrm>
            <a:off x="806966" y="1165725"/>
            <a:ext cx="7625661" cy="3258676"/>
          </a:xfrm>
          <a:prstGeom prst="rect">
            <a:avLst/>
          </a:prstGeom>
          <a:noFill/>
          <a:ln>
            <a:noFill/>
          </a:ln>
        </p:spPr>
      </p:pic>
      <p:sp>
        <p:nvSpPr>
          <p:cNvPr id="387" name="Google Shape;387;p60"/>
          <p:cNvSpPr/>
          <p:nvPr/>
        </p:nvSpPr>
        <p:spPr>
          <a:xfrm>
            <a:off x="1831290" y="4582424"/>
            <a:ext cx="5568000" cy="174000"/>
          </a:xfrm>
          <a:prstGeom prst="rect">
            <a:avLst/>
          </a:prstGeom>
          <a:solidFill>
            <a:srgbClr val="5D4023">
              <a:alpha val="48630"/>
            </a:srgbClr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88" name="Google Shape;388;p60" descr="pasted-image.pdf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275084" y="424094"/>
            <a:ext cx="475724" cy="333467"/>
          </a:xfrm>
          <a:prstGeom prst="rect">
            <a:avLst/>
          </a:prstGeom>
          <a:noFill/>
          <a:ln>
            <a:noFill/>
          </a:ln>
        </p:spPr>
      </p:pic>
      <p:sp>
        <p:nvSpPr>
          <p:cNvPr id="389" name="Google Shape;389;p60"/>
          <p:cNvSpPr/>
          <p:nvPr/>
        </p:nvSpPr>
        <p:spPr>
          <a:xfrm>
            <a:off x="134210" y="849789"/>
            <a:ext cx="8618400" cy="1740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1 - Scene Left - Mountain">
  <p:cSld name="D - Basic_1_1_1_1_1_1_1_1_1">
    <p:bg>
      <p:bgPr>
        <a:solidFill>
          <a:schemeClr val="lt1"/>
        </a:solidFill>
        <a:effectLst/>
      </p:bgPr>
    </p:bg>
    <p:spTree>
      <p:nvGrpSpPr>
        <p:cNvPr id="1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1" name="Google Shape;391;p6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" y="12582"/>
            <a:ext cx="9139228" cy="5140819"/>
          </a:xfrm>
          <a:prstGeom prst="rect">
            <a:avLst/>
          </a:prstGeom>
          <a:solidFill>
            <a:srgbClr val="032E61"/>
          </a:solidFill>
          <a:ln>
            <a:noFill/>
          </a:ln>
          <a:effectLst>
            <a:outerShdw blurRad="50800" dist="12700" dir="16200000" rotWithShape="0">
              <a:srgbClr val="000000">
                <a:alpha val="28630"/>
              </a:srgbClr>
            </a:outerShdw>
          </a:effectLst>
        </p:spPr>
      </p:pic>
      <p:pic>
        <p:nvPicPr>
          <p:cNvPr id="392" name="Google Shape;392;p6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119999" flipH="1">
            <a:off x="160324" y="3171898"/>
            <a:ext cx="1166610" cy="1498772"/>
          </a:xfrm>
          <a:prstGeom prst="rect">
            <a:avLst/>
          </a:prstGeom>
          <a:noFill/>
          <a:ln>
            <a:noFill/>
          </a:ln>
        </p:spPr>
      </p:pic>
      <p:pic>
        <p:nvPicPr>
          <p:cNvPr id="393" name="Google Shape;393;p61" descr="pasted-image.pdf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275084" y="424094"/>
            <a:ext cx="475724" cy="33346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Q - Quote or Big Idea">
  <p:cSld name="Q - Quote or Big Idea">
    <p:bg>
      <p:bgPr>
        <a:gradFill>
          <a:gsLst>
            <a:gs pos="0">
              <a:srgbClr val="309FFF"/>
            </a:gs>
            <a:gs pos="69000">
              <a:srgbClr val="4CC0D9"/>
            </a:gs>
            <a:gs pos="100000">
              <a:srgbClr val="68E2B3"/>
            </a:gs>
          </a:gsLst>
          <a:lin ang="5400012" scaled="0"/>
        </a:gradFill>
        <a:effectLst/>
      </p:bgPr>
    </p:bg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Google Shape;41;p7"/>
          <p:cNvPicPr preferRelativeResize="0"/>
          <p:nvPr/>
        </p:nvPicPr>
        <p:blipFill rotWithShape="1">
          <a:blip r:embed="rId2">
            <a:alphaModFix/>
          </a:blip>
          <a:srcRect l="9"/>
          <a:stretch/>
        </p:blipFill>
        <p:spPr>
          <a:xfrm>
            <a:off x="-10446" y="-10556"/>
            <a:ext cx="9179026" cy="5163955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7"/>
          <p:cNvSpPr txBox="1">
            <a:spLocks noGrp="1"/>
          </p:cNvSpPr>
          <p:nvPr>
            <p:ph type="ctrTitle"/>
          </p:nvPr>
        </p:nvSpPr>
        <p:spPr>
          <a:xfrm>
            <a:off x="2063280" y="988574"/>
            <a:ext cx="5681700" cy="8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0" marR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  <a:defRPr sz="2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3" name="Google Shape;43;p7"/>
          <p:cNvSpPr txBox="1">
            <a:spLocks noGrp="1"/>
          </p:cNvSpPr>
          <p:nvPr>
            <p:ph type="body" idx="1"/>
          </p:nvPr>
        </p:nvSpPr>
        <p:spPr>
          <a:xfrm>
            <a:off x="2078628" y="1696951"/>
            <a:ext cx="5681700" cy="69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700"/>
              <a:buFont typeface="Arial"/>
              <a:buNone/>
              <a:defRPr sz="1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44" name="Google Shape;44;p7" descr="pasted-image.pd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75084" y="424094"/>
            <a:ext cx="475848" cy="3335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2 - Scene Right - Lookout">
  <p:cSld name="D - Basic_1_1_1_1_1_1_1_1_1_1">
    <p:bg>
      <p:bgPr>
        <a:solidFill>
          <a:schemeClr val="lt1"/>
        </a:solidFill>
        <a:effectLst/>
      </p:bgPr>
    </p:bg>
    <p:spTree>
      <p:nvGrpSpPr>
        <p:cNvPr id="1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5" name="Google Shape;395;p6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1340"/>
            <a:ext cx="9139235" cy="5140819"/>
          </a:xfrm>
          <a:prstGeom prst="rect">
            <a:avLst/>
          </a:prstGeom>
          <a:noFill/>
          <a:ln>
            <a:noFill/>
          </a:ln>
        </p:spPr>
      </p:pic>
      <p:pic>
        <p:nvPicPr>
          <p:cNvPr id="396" name="Google Shape;396;p62"/>
          <p:cNvPicPr preferRelativeResize="0"/>
          <p:nvPr/>
        </p:nvPicPr>
        <p:blipFill rotWithShape="1">
          <a:blip r:embed="rId3">
            <a:alphaModFix/>
          </a:blip>
          <a:srcRect l="27792"/>
          <a:stretch/>
        </p:blipFill>
        <p:spPr>
          <a:xfrm>
            <a:off x="2541528" y="1350"/>
            <a:ext cx="6602470" cy="5142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97" name="Google Shape;397;p62" descr="pasted-image.pdf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275084" y="424094"/>
            <a:ext cx="475724" cy="33346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3 - Scene Left - View">
  <p:cSld name="D - Basic_1_1_1_1_1_1_1_1_1_1_1">
    <p:bg>
      <p:bgPr>
        <a:solidFill>
          <a:schemeClr val="lt1"/>
        </a:solidFill>
        <a:effectLst/>
      </p:bgPr>
    </p:bg>
    <p:spTree>
      <p:nvGrpSpPr>
        <p:cNvPr id="1" name="Shape 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" name="Google Shape;399;p6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670"/>
            <a:ext cx="9139235" cy="5140819"/>
          </a:xfrm>
          <a:prstGeom prst="rect">
            <a:avLst/>
          </a:prstGeom>
          <a:noFill/>
          <a:ln>
            <a:noFill/>
          </a:ln>
        </p:spPr>
      </p:pic>
      <p:pic>
        <p:nvPicPr>
          <p:cNvPr id="400" name="Google Shape;400;p6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flipH="1">
            <a:off x="584721" y="3957789"/>
            <a:ext cx="2217875" cy="1201349"/>
          </a:xfrm>
          <a:prstGeom prst="rect">
            <a:avLst/>
          </a:prstGeom>
          <a:noFill/>
          <a:ln>
            <a:noFill/>
          </a:ln>
        </p:spPr>
      </p:pic>
      <p:pic>
        <p:nvPicPr>
          <p:cNvPr id="401" name="Google Shape;401;p63" descr="pasted-image.pdf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275084" y="424094"/>
            <a:ext cx="475724" cy="33346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4 - Scene Right - Mountain Peak">
  <p:cSld name="D - Basic_1_1_1_1_1_1_1_1_1_1_1_1">
    <p:bg>
      <p:bgPr>
        <a:solidFill>
          <a:schemeClr val="lt1"/>
        </a:solidFill>
        <a:effectLst/>
      </p:bgPr>
    </p:bg>
    <p:spTree>
      <p:nvGrpSpPr>
        <p:cNvPr id="1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3" name="Google Shape;403;p6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674"/>
            <a:ext cx="9139238" cy="5140822"/>
          </a:xfrm>
          <a:prstGeom prst="rect">
            <a:avLst/>
          </a:prstGeom>
          <a:noFill/>
          <a:ln>
            <a:noFill/>
          </a:ln>
        </p:spPr>
      </p:pic>
      <p:pic>
        <p:nvPicPr>
          <p:cNvPr id="404" name="Google Shape;404;p64" descr="pasted-image.pd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75084" y="424094"/>
            <a:ext cx="475724" cy="33346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5 - Scene Right - Astro Balloon">
  <p:cSld name="D - Basic_1_1_1_1_1_1_1_1_1_1_1_1_1">
    <p:bg>
      <p:bgPr>
        <a:solidFill>
          <a:schemeClr val="lt1"/>
        </a:solidFill>
        <a:effectLst/>
      </p:bgPr>
    </p:bg>
    <p:spTree>
      <p:nvGrpSpPr>
        <p:cNvPr id="1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6" name="Google Shape;406;p6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670"/>
            <a:ext cx="9139235" cy="514081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1 - Low Plains">
  <p:cSld name="D - Basic_1_1_1_1_1_1_1_1_1_1_1_1_1_1">
    <p:bg>
      <p:bgPr>
        <a:solidFill>
          <a:schemeClr val="lt1"/>
        </a:solidFill>
        <a:effectLst/>
      </p:bgPr>
    </p:bg>
    <p:spTree>
      <p:nvGrpSpPr>
        <p:cNvPr id="1" name="Shape 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8" name="Google Shape;408;p66"/>
          <p:cNvPicPr preferRelativeResize="0"/>
          <p:nvPr/>
        </p:nvPicPr>
        <p:blipFill rotWithShape="1">
          <a:blip r:embed="rId2">
            <a:alphaModFix amt="80000"/>
          </a:blip>
          <a:srcRect t="-900" b="899"/>
          <a:stretch/>
        </p:blipFill>
        <p:spPr>
          <a:xfrm>
            <a:off x="0" y="175240"/>
            <a:ext cx="9143994" cy="4978910"/>
          </a:xfrm>
          <a:prstGeom prst="rect">
            <a:avLst/>
          </a:prstGeom>
          <a:noFill/>
          <a:ln>
            <a:noFill/>
          </a:ln>
        </p:spPr>
      </p:pic>
      <p:pic>
        <p:nvPicPr>
          <p:cNvPr id="409" name="Google Shape;409;p66" descr="pasted-image.pd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75084" y="424094"/>
            <a:ext cx="475724" cy="33346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2 - Medium Plains">
  <p:cSld name="D - Basic_1_1_1_1_1_1_1_1_1_1_1_1_1_1_1">
    <p:bg>
      <p:bgPr>
        <a:solidFill>
          <a:schemeClr val="lt1"/>
        </a:solidFill>
        <a:effectLst/>
      </p:bgPr>
    </p:bg>
    <p:spTree>
      <p:nvGrpSpPr>
        <p:cNvPr id="1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1" name="Google Shape;411;p67"/>
          <p:cNvPicPr preferRelativeResize="0"/>
          <p:nvPr/>
        </p:nvPicPr>
        <p:blipFill rotWithShape="1">
          <a:blip r:embed="rId2">
            <a:alphaModFix amt="78000"/>
          </a:blip>
          <a:srcRect/>
          <a:stretch/>
        </p:blipFill>
        <p:spPr>
          <a:xfrm>
            <a:off x="3" y="12582"/>
            <a:ext cx="9139228" cy="5140819"/>
          </a:xfrm>
          <a:prstGeom prst="rect">
            <a:avLst/>
          </a:prstGeom>
          <a:noFill/>
          <a:ln>
            <a:noFill/>
          </a:ln>
        </p:spPr>
      </p:pic>
      <p:pic>
        <p:nvPicPr>
          <p:cNvPr id="412" name="Google Shape;412;p67" descr="pasted-image.pd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75084" y="424094"/>
            <a:ext cx="475724" cy="33346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1 - Paper Texture">
  <p:cSld name="D - Basic_1_1_1_1_1_1_1_1_1_1_1_1_1_1_1_1">
    <p:bg>
      <p:bgPr>
        <a:solidFill>
          <a:schemeClr val="lt1"/>
        </a:solidFill>
        <a:effectLst/>
      </p:bgPr>
    </p:bg>
    <p:spTree>
      <p:nvGrpSpPr>
        <p:cNvPr id="1" name="Shape 4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" name="Google Shape;414;p6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" y="670"/>
            <a:ext cx="9139238" cy="5140822"/>
          </a:xfrm>
          <a:prstGeom prst="rect">
            <a:avLst/>
          </a:prstGeom>
          <a:noFill/>
          <a:ln>
            <a:noFill/>
          </a:ln>
        </p:spPr>
      </p:pic>
      <p:pic>
        <p:nvPicPr>
          <p:cNvPr id="415" name="Google Shape;415;p68" descr="pasted-image.pd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75084" y="424094"/>
            <a:ext cx="476676" cy="33373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2 - Paper Texture - No Logo">
  <p:cSld name="D - Basic_1_1_1_1_1_1_1_1_1_1_1_1_1_1_1_1_1">
    <p:bg>
      <p:bgPr>
        <a:solidFill>
          <a:schemeClr val="lt1"/>
        </a:solidFill>
        <a:effectLst/>
      </p:bgPr>
    </p:bg>
    <p:spTree>
      <p:nvGrpSpPr>
        <p:cNvPr id="1" name="Shape 4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7" name="Google Shape;417;p6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" y="670"/>
            <a:ext cx="9139238" cy="514082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O - Quote or Big Idea">
  <p:cSld name="Q - Quote or Big Idea">
    <p:bg>
      <p:bgPr>
        <a:solidFill>
          <a:schemeClr val="lt1"/>
        </a:solidFill>
        <a:effectLst/>
      </p:bgPr>
    </p:bg>
    <p:spTree>
      <p:nvGrpSpPr>
        <p:cNvPr id="1" name="Shape 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" name="Google Shape;419;p7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" y="671"/>
            <a:ext cx="9139222" cy="5140813"/>
          </a:xfrm>
          <a:prstGeom prst="rect">
            <a:avLst/>
          </a:prstGeom>
          <a:noFill/>
          <a:ln>
            <a:noFill/>
          </a:ln>
        </p:spPr>
      </p:pic>
      <p:pic>
        <p:nvPicPr>
          <p:cNvPr id="420" name="Google Shape;420;p70" descr="pasted-image.pd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75084" y="424094"/>
            <a:ext cx="475724" cy="33346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V - Thank You">
  <p:cSld name="V - Thank You">
    <p:bg>
      <p:bgPr>
        <a:solidFill>
          <a:schemeClr val="lt1"/>
        </a:solidFill>
        <a:effectLst/>
      </p:bgPr>
    </p:bg>
    <p:spTree>
      <p:nvGrpSpPr>
        <p:cNvPr id="1" name="Shape 4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2" name="Google Shape;422;p7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37547" y="-23569"/>
            <a:ext cx="9199730" cy="5174853"/>
          </a:xfrm>
          <a:prstGeom prst="rect">
            <a:avLst/>
          </a:prstGeom>
          <a:noFill/>
          <a:ln>
            <a:noFill/>
          </a:ln>
        </p:spPr>
      </p:pic>
      <p:pic>
        <p:nvPicPr>
          <p:cNvPr id="423" name="Google Shape;423;p7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682951" y="741218"/>
            <a:ext cx="3776131" cy="86222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5 - Path - Mountain Range">
  <p:cSld name="O5 - Path - Mountain Range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Google Shape;46;p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1553" y="6319"/>
            <a:ext cx="9158870" cy="5148787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8"/>
          <p:cNvSpPr txBox="1">
            <a:spLocks noGrp="1"/>
          </p:cNvSpPr>
          <p:nvPr>
            <p:ph type="title"/>
          </p:nvPr>
        </p:nvSpPr>
        <p:spPr>
          <a:xfrm>
            <a:off x="371572" y="107743"/>
            <a:ext cx="8286600" cy="74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0" marR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8" name="Google Shape;48;p8"/>
          <p:cNvSpPr txBox="1">
            <a:spLocks noGrp="1"/>
          </p:cNvSpPr>
          <p:nvPr>
            <p:ph type="body" idx="1"/>
          </p:nvPr>
        </p:nvSpPr>
        <p:spPr>
          <a:xfrm>
            <a:off x="383931" y="1212219"/>
            <a:ext cx="8286600" cy="240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9" name="Google Shape;49;p8"/>
          <p:cNvSpPr txBox="1">
            <a:spLocks noGrp="1"/>
          </p:cNvSpPr>
          <p:nvPr>
            <p:ph type="body" idx="2"/>
          </p:nvPr>
        </p:nvSpPr>
        <p:spPr>
          <a:xfrm>
            <a:off x="377131" y="723705"/>
            <a:ext cx="8286600" cy="2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Font typeface="Arial"/>
              <a:buNone/>
              <a:defRPr sz="1700" b="0" i="0" u="none" strike="noStrike" cap="none"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50" name="Google Shape;50;p8" descr="pasted-image.pd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75084" y="424094"/>
            <a:ext cx="475848" cy="3335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A1 - Title Slide A">
  <p:cSld name="A - Title Slide A">
    <p:bg>
      <p:bgPr>
        <a:solidFill>
          <a:schemeClr val="lt1"/>
        </a:solidFill>
        <a:effectLst/>
      </p:bgPr>
    </p:bg>
    <p:spTree>
      <p:nvGrpSpPr>
        <p:cNvPr id="1" name="Shape 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5" name="Google Shape;425;p7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39238" cy="5140822"/>
          </a:xfrm>
          <a:prstGeom prst="rect">
            <a:avLst/>
          </a:prstGeom>
          <a:noFill/>
          <a:ln>
            <a:noFill/>
          </a:ln>
        </p:spPr>
      </p:pic>
      <p:pic>
        <p:nvPicPr>
          <p:cNvPr id="426" name="Google Shape;426;p72" descr="pasted-image.pd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75915" y="333967"/>
            <a:ext cx="786412" cy="55058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27" name="Google Shape;427;p72"/>
          <p:cNvGrpSpPr/>
          <p:nvPr/>
        </p:nvGrpSpPr>
        <p:grpSpPr>
          <a:xfrm>
            <a:off x="547395" y="3801588"/>
            <a:ext cx="1629703" cy="1660293"/>
            <a:chOff x="1028459" y="5082988"/>
            <a:chExt cx="1928871" cy="1965542"/>
          </a:xfrm>
        </p:grpSpPr>
        <p:pic>
          <p:nvPicPr>
            <p:cNvPr id="428" name="Google Shape;428;p72"/>
            <p:cNvPicPr preferRelativeResize="0"/>
            <p:nvPr/>
          </p:nvPicPr>
          <p:blipFill rotWithShape="1">
            <a:blip r:embed="rId4">
              <a:alphaModFix amt="54000"/>
            </a:blip>
            <a:srcRect/>
            <a:stretch/>
          </p:blipFill>
          <p:spPr>
            <a:xfrm>
              <a:off x="1028459" y="6051358"/>
              <a:ext cx="1573172" cy="99717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29" name="Google Shape;429;p72"/>
            <p:cNvPicPr preferRelativeResize="0"/>
            <p:nvPr/>
          </p:nvPicPr>
          <p:blipFill rotWithShape="1">
            <a:blip r:embed="rId4">
              <a:alphaModFix amt="54000"/>
            </a:blip>
            <a:srcRect/>
            <a:stretch/>
          </p:blipFill>
          <p:spPr>
            <a:xfrm>
              <a:off x="1623932" y="6354848"/>
              <a:ext cx="1333398" cy="43371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30" name="Google Shape;430;p72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1685783" y="5082988"/>
              <a:ext cx="919439" cy="1532392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431" name="Google Shape;431;p72"/>
          <p:cNvPicPr preferRelativeResize="0"/>
          <p:nvPr/>
        </p:nvPicPr>
        <p:blipFill rotWithShape="1">
          <a:blip r:embed="rId4">
            <a:alphaModFix amt="54000"/>
          </a:blip>
          <a:srcRect/>
          <a:stretch/>
        </p:blipFill>
        <p:spPr>
          <a:xfrm>
            <a:off x="1717958" y="4627152"/>
            <a:ext cx="1126680" cy="366382"/>
          </a:xfrm>
          <a:prstGeom prst="rect">
            <a:avLst/>
          </a:prstGeom>
          <a:noFill/>
          <a:ln>
            <a:noFill/>
          </a:ln>
        </p:spPr>
      </p:pic>
      <p:pic>
        <p:nvPicPr>
          <p:cNvPr id="432" name="Google Shape;432;p7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013075" y="4176296"/>
            <a:ext cx="512914" cy="691317"/>
          </a:xfrm>
          <a:prstGeom prst="rect">
            <a:avLst/>
          </a:prstGeom>
          <a:noFill/>
          <a:ln>
            <a:noFill/>
          </a:ln>
        </p:spPr>
      </p:pic>
      <p:pic>
        <p:nvPicPr>
          <p:cNvPr id="433" name="Google Shape;433;p72"/>
          <p:cNvPicPr preferRelativeResize="0"/>
          <p:nvPr/>
        </p:nvPicPr>
        <p:blipFill rotWithShape="1">
          <a:blip r:embed="rId4">
            <a:alphaModFix amt="22000"/>
          </a:blip>
          <a:srcRect/>
          <a:stretch/>
        </p:blipFill>
        <p:spPr>
          <a:xfrm>
            <a:off x="-90441" y="4314064"/>
            <a:ext cx="1126680" cy="366382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000000">
                <a:alpha val="9800"/>
              </a:srgbClr>
            </a:outerShdw>
          </a:effectLst>
        </p:spPr>
      </p:pic>
      <p:pic>
        <p:nvPicPr>
          <p:cNvPr id="434" name="Google Shape;434;p72" descr="Cloud-the-Goat---Grazing.png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 flipH="1">
            <a:off x="369120" y="4275912"/>
            <a:ext cx="345324" cy="279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A2 - Title Slide B">
  <p:cSld name="A - Title Slide A_1">
    <p:bg>
      <p:bgPr>
        <a:solidFill>
          <a:schemeClr val="lt1"/>
        </a:solidFill>
        <a:effectLst/>
      </p:bgPr>
    </p:bg>
    <p:spTree>
      <p:nvGrpSpPr>
        <p:cNvPr id="1" name="Shape 4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6" name="Google Shape;436;p7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670"/>
            <a:ext cx="9139236" cy="5140820"/>
          </a:xfrm>
          <a:prstGeom prst="rect">
            <a:avLst/>
          </a:prstGeom>
          <a:noFill/>
          <a:ln>
            <a:noFill/>
          </a:ln>
        </p:spPr>
      </p:pic>
      <p:pic>
        <p:nvPicPr>
          <p:cNvPr id="437" name="Google Shape;437;p73" descr="pasted-image.pd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75915" y="333967"/>
            <a:ext cx="786412" cy="550588"/>
          </a:xfrm>
          <a:prstGeom prst="rect">
            <a:avLst/>
          </a:prstGeom>
          <a:noFill/>
          <a:ln>
            <a:noFill/>
          </a:ln>
        </p:spPr>
      </p:pic>
      <p:pic>
        <p:nvPicPr>
          <p:cNvPr id="438" name="Google Shape;438;p73"/>
          <p:cNvPicPr preferRelativeResize="0"/>
          <p:nvPr/>
        </p:nvPicPr>
        <p:blipFill rotWithShape="1">
          <a:blip r:embed="rId4">
            <a:alphaModFix amt="54000"/>
          </a:blip>
          <a:srcRect/>
          <a:stretch/>
        </p:blipFill>
        <p:spPr>
          <a:xfrm>
            <a:off x="1717958" y="4627152"/>
            <a:ext cx="1126680" cy="366382"/>
          </a:xfrm>
          <a:prstGeom prst="rect">
            <a:avLst/>
          </a:prstGeom>
          <a:noFill/>
          <a:ln>
            <a:noFill/>
          </a:ln>
        </p:spPr>
      </p:pic>
      <p:pic>
        <p:nvPicPr>
          <p:cNvPr id="439" name="Google Shape;439;p73"/>
          <p:cNvPicPr preferRelativeResize="0"/>
          <p:nvPr/>
        </p:nvPicPr>
        <p:blipFill rotWithShape="1">
          <a:blip r:embed="rId4">
            <a:alphaModFix amt="22000"/>
          </a:blip>
          <a:srcRect/>
          <a:stretch/>
        </p:blipFill>
        <p:spPr>
          <a:xfrm>
            <a:off x="-90441" y="4314064"/>
            <a:ext cx="1126680" cy="366382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rgbClr val="000000">
                <a:alpha val="9800"/>
              </a:srgbClr>
            </a:outerShdw>
          </a:effectLst>
        </p:spPr>
      </p:pic>
      <p:pic>
        <p:nvPicPr>
          <p:cNvPr id="440" name="Google Shape;440;p7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013075" y="4176296"/>
            <a:ext cx="512914" cy="691317"/>
          </a:xfrm>
          <a:prstGeom prst="rect">
            <a:avLst/>
          </a:prstGeom>
          <a:noFill/>
          <a:ln>
            <a:noFill/>
          </a:ln>
        </p:spPr>
      </p:pic>
      <p:pic>
        <p:nvPicPr>
          <p:cNvPr id="441" name="Google Shape;441;p73" descr="Cloud-the-Goat---Grazing.pn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 flipH="1">
            <a:off x="369120" y="4275912"/>
            <a:ext cx="345324" cy="2790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42" name="Google Shape;442;p73"/>
          <p:cNvGrpSpPr/>
          <p:nvPr/>
        </p:nvGrpSpPr>
        <p:grpSpPr>
          <a:xfrm>
            <a:off x="547395" y="3801588"/>
            <a:ext cx="1629703" cy="1660293"/>
            <a:chOff x="1028459" y="5082988"/>
            <a:chExt cx="1928871" cy="1965542"/>
          </a:xfrm>
        </p:grpSpPr>
        <p:pic>
          <p:nvPicPr>
            <p:cNvPr id="443" name="Google Shape;443;p73"/>
            <p:cNvPicPr preferRelativeResize="0"/>
            <p:nvPr/>
          </p:nvPicPr>
          <p:blipFill rotWithShape="1">
            <a:blip r:embed="rId4">
              <a:alphaModFix amt="54000"/>
            </a:blip>
            <a:srcRect/>
            <a:stretch/>
          </p:blipFill>
          <p:spPr>
            <a:xfrm>
              <a:off x="1028459" y="6051358"/>
              <a:ext cx="1573172" cy="99717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44" name="Google Shape;444;p73"/>
            <p:cNvPicPr preferRelativeResize="0"/>
            <p:nvPr/>
          </p:nvPicPr>
          <p:blipFill rotWithShape="1">
            <a:blip r:embed="rId4">
              <a:alphaModFix amt="54000"/>
            </a:blip>
            <a:srcRect/>
            <a:stretch/>
          </p:blipFill>
          <p:spPr>
            <a:xfrm>
              <a:off x="1623932" y="6354848"/>
              <a:ext cx="1333398" cy="43371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45" name="Google Shape;445;p73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1685783" y="5082988"/>
              <a:ext cx="919439" cy="1532392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>
  <p:cSld name="E - Basic 2 Column">
    <p:bg>
      <p:bgPr>
        <a:solidFill>
          <a:schemeClr val="lt1"/>
        </a:solidFill>
        <a:effectLst/>
      </p:bgPr>
    </p:bg>
    <p:spTree>
      <p:nvGrpSpPr>
        <p:cNvPr id="1" name="Shape 44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4">
  <p:cSld name="E - Basic 2 Column_4">
    <p:bg>
      <p:bgPr>
        <a:solidFill>
          <a:schemeClr val="lt1"/>
        </a:solidFill>
        <a:effectLst/>
      </p:bgPr>
    </p:bg>
    <p:spTree>
      <p:nvGrpSpPr>
        <p:cNvPr id="1" name="Shape 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" name="Google Shape;448;p75"/>
          <p:cNvSpPr txBox="1">
            <a:spLocks noGrp="1"/>
          </p:cNvSpPr>
          <p:nvPr>
            <p:ph type="title"/>
          </p:nvPr>
        </p:nvSpPr>
        <p:spPr>
          <a:xfrm>
            <a:off x="387192" y="905925"/>
            <a:ext cx="7472700" cy="44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>
                <a:latin typeface="Roboto Light"/>
                <a:ea typeface="Roboto Light"/>
                <a:cs typeface="Roboto Light"/>
                <a:sym typeface="Roboto Light"/>
              </a:defRPr>
            </a:lvl1pPr>
            <a:lvl2pPr lvl="1" rtl="0">
              <a:spcBef>
                <a:spcPts val="1000"/>
              </a:spcBef>
              <a:spcAft>
                <a:spcPts val="0"/>
              </a:spcAft>
              <a:buNone/>
              <a:defRPr sz="1100"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100"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100"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100"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100"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100"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100"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100"/>
            </a:lvl9pPr>
          </a:lstStyle>
          <a:p>
            <a:endParaRPr/>
          </a:p>
        </p:txBody>
      </p:sp>
      <p:sp>
        <p:nvSpPr>
          <p:cNvPr id="449" name="Google Shape;449;p75"/>
          <p:cNvSpPr txBox="1">
            <a:spLocks noGrp="1"/>
          </p:cNvSpPr>
          <p:nvPr>
            <p:ph type="subTitle" idx="1"/>
          </p:nvPr>
        </p:nvSpPr>
        <p:spPr>
          <a:xfrm>
            <a:off x="387200" y="442032"/>
            <a:ext cx="2221500" cy="22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rgbClr val="999999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rtl="0">
              <a:spcBef>
                <a:spcPts val="1000"/>
              </a:spcBef>
              <a:spcAft>
                <a:spcPts val="0"/>
              </a:spcAft>
              <a:buNone/>
              <a:defRPr sz="1100"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100"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100"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100"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100"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100"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100"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1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3">
  <p:cSld name="E - Basic 2 Column_3">
    <p:bg>
      <p:bgPr>
        <a:solidFill>
          <a:schemeClr val="lt1"/>
        </a:solidFill>
        <a:effectLst/>
      </p:bgPr>
    </p:bg>
    <p:spTree>
      <p:nvGrpSpPr>
        <p:cNvPr id="1" name="Shape 4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" name="Google Shape;451;p76"/>
          <p:cNvSpPr/>
          <p:nvPr/>
        </p:nvSpPr>
        <p:spPr>
          <a:xfrm>
            <a:off x="3330361" y="0"/>
            <a:ext cx="5813700" cy="5143500"/>
          </a:xfrm>
          <a:prstGeom prst="rect">
            <a:avLst/>
          </a:prstGeom>
          <a:solidFill>
            <a:srgbClr val="F3F3F3">
              <a:alpha val="48080"/>
            </a:srgb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452" name="Google Shape;452;p76" descr="pasted-image.pdf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275084" y="424094"/>
            <a:ext cx="475724" cy="33346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2">
  <p:cSld name="E - Basic 2 Column_2">
    <p:bg>
      <p:bgPr>
        <a:solidFill>
          <a:schemeClr val="lt1"/>
        </a:solidFill>
        <a:effectLst/>
      </p:bgPr>
    </p:bg>
    <p:spTree>
      <p:nvGrpSpPr>
        <p:cNvPr id="1" name="Shape 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" name="Google Shape;454;p77"/>
          <p:cNvSpPr/>
          <p:nvPr/>
        </p:nvSpPr>
        <p:spPr>
          <a:xfrm>
            <a:off x="0" y="0"/>
            <a:ext cx="9155100" cy="5154600"/>
          </a:xfrm>
          <a:prstGeom prst="rect">
            <a:avLst/>
          </a:prstGeom>
          <a:solidFill>
            <a:srgbClr val="EFEFEF"/>
          </a:solidFill>
          <a:ln w="9525" cap="flat" cmpd="sng">
            <a:solidFill>
              <a:srgbClr val="EFEFE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5" name="Google Shape;455;p77"/>
          <p:cNvSpPr txBox="1"/>
          <p:nvPr/>
        </p:nvSpPr>
        <p:spPr>
          <a:xfrm>
            <a:off x="434821" y="4850306"/>
            <a:ext cx="3965100" cy="10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600" tIns="91600" rIns="91600" bIns="916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999999"/>
                </a:solidFill>
                <a:latin typeface="Proxima Nova"/>
                <a:ea typeface="Proxima Nova"/>
                <a:cs typeface="Proxima Nova"/>
                <a:sym typeface="Proxima Nova"/>
              </a:rPr>
              <a:t>Transformation Services  |  Proprietary and Confidential ©2017 Salesforce</a:t>
            </a:r>
            <a:endParaRPr sz="600">
              <a:solidFill>
                <a:srgbClr val="999999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pic>
        <p:nvPicPr>
          <p:cNvPr id="456" name="Google Shape;456;p77" descr="pasted-image.pdf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275084" y="424094"/>
            <a:ext cx="475724" cy="33346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1">
  <p:cSld name="E - Basic 2 Column_1">
    <p:bg>
      <p:bgPr>
        <a:solidFill>
          <a:schemeClr val="lt1"/>
        </a:solidFill>
        <a:effectLst/>
      </p:bgPr>
    </p:bg>
    <p:spTree>
      <p:nvGrpSpPr>
        <p:cNvPr id="1" name="Shape 4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" name="Google Shape;458;p78"/>
          <p:cNvSpPr/>
          <p:nvPr/>
        </p:nvSpPr>
        <p:spPr>
          <a:xfrm>
            <a:off x="0" y="0"/>
            <a:ext cx="9155100" cy="5154600"/>
          </a:xfrm>
          <a:prstGeom prst="rect">
            <a:avLst/>
          </a:prstGeom>
          <a:solidFill>
            <a:srgbClr val="00A1E0"/>
          </a:solidFill>
          <a:ln w="9525" cap="flat" cmpd="sng">
            <a:solidFill>
              <a:srgbClr val="00A1E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9" name="Google Shape;459;p78"/>
          <p:cNvSpPr txBox="1"/>
          <p:nvPr/>
        </p:nvSpPr>
        <p:spPr>
          <a:xfrm>
            <a:off x="434821" y="4850306"/>
            <a:ext cx="3965100" cy="10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600" tIns="91600" rIns="91600" bIns="916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Transformation Services  |  Proprietary and Confidential ©2017 Salesforce</a:t>
            </a:r>
            <a:endParaRPr sz="600">
              <a:solidFill>
                <a:srgbClr val="FFFFFF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1 1">
  <p:cSld name="E - Basic 2 Column_1_1">
    <p:bg>
      <p:bgPr>
        <a:solidFill>
          <a:schemeClr val="lt1"/>
        </a:solidFill>
        <a:effectLst/>
      </p:bgPr>
    </p:bg>
    <p:spTree>
      <p:nvGrpSpPr>
        <p:cNvPr id="1" name="Shape 4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" name="Google Shape;461;p79"/>
          <p:cNvSpPr/>
          <p:nvPr/>
        </p:nvSpPr>
        <p:spPr>
          <a:xfrm>
            <a:off x="0" y="0"/>
            <a:ext cx="9155100" cy="51546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2" name="Google Shape;462;p79"/>
          <p:cNvSpPr txBox="1"/>
          <p:nvPr/>
        </p:nvSpPr>
        <p:spPr>
          <a:xfrm>
            <a:off x="434821" y="4850306"/>
            <a:ext cx="3965100" cy="10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600" tIns="91600" rIns="91600" bIns="916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Transformation Services  |  Proprietary and Confidential ©2017 Salesforce</a:t>
            </a:r>
            <a:endParaRPr sz="600">
              <a:solidFill>
                <a:srgbClr val="FFFFFF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pic>
        <p:nvPicPr>
          <p:cNvPr id="463" name="Google Shape;463;p79" descr="pasted-image.pdf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275084" y="424094"/>
            <a:ext cx="475724" cy="33346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1 1 1">
  <p:cSld name="E - Basic 2 Column_1_1_1">
    <p:bg>
      <p:bgPr>
        <a:solidFill>
          <a:schemeClr val="lt1"/>
        </a:solidFill>
        <a:effectLst/>
      </p:bgPr>
    </p:bg>
    <p:spTree>
      <p:nvGrpSpPr>
        <p:cNvPr id="1" name="Shape 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" name="Google Shape;465;p80"/>
          <p:cNvSpPr/>
          <p:nvPr/>
        </p:nvSpPr>
        <p:spPr>
          <a:xfrm>
            <a:off x="0" y="0"/>
            <a:ext cx="9155100" cy="5154600"/>
          </a:xfrm>
          <a:prstGeom prst="rect">
            <a:avLst/>
          </a:prstGeom>
          <a:solidFill>
            <a:schemeClr val="dk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6" name="Google Shape;466;p80"/>
          <p:cNvSpPr txBox="1"/>
          <p:nvPr/>
        </p:nvSpPr>
        <p:spPr>
          <a:xfrm>
            <a:off x="434821" y="4850306"/>
            <a:ext cx="3965100" cy="10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600" tIns="91600" rIns="91600" bIns="916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Transformation Services  |  Proprietary and Confidential ©2017 Salesforce</a:t>
            </a:r>
            <a:endParaRPr sz="600">
              <a:solidFill>
                <a:srgbClr val="FFFFFF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pic>
        <p:nvPicPr>
          <p:cNvPr id="467" name="Google Shape;467;p80" descr="pasted-image.pdf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275084" y="424094"/>
            <a:ext cx="475724" cy="33346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P1 - Seque Slide - A">
  <p:cSld name="P1 - Seque Slide - A">
    <p:bg>
      <p:bgPr>
        <a:solidFill>
          <a:schemeClr val="lt1"/>
        </a:solidFill>
        <a:effectLst/>
      </p:bgPr>
    </p:bg>
    <p:spTree>
      <p:nvGrpSpPr>
        <p:cNvPr id="1" name="Shape 4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9" name="Google Shape;469;p8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1622" cy="5142162"/>
          </a:xfrm>
          <a:prstGeom prst="rect">
            <a:avLst/>
          </a:prstGeom>
          <a:noFill/>
          <a:ln>
            <a:noFill/>
          </a:ln>
        </p:spPr>
      </p:pic>
      <p:pic>
        <p:nvPicPr>
          <p:cNvPr id="470" name="Google Shape;470;p81" descr="pasted-image.pd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75084" y="424094"/>
            <a:ext cx="476676" cy="333734"/>
          </a:xfrm>
          <a:prstGeom prst="rect">
            <a:avLst/>
          </a:prstGeom>
          <a:noFill/>
          <a:ln>
            <a:noFill/>
          </a:ln>
        </p:spPr>
      </p:pic>
      <p:pic>
        <p:nvPicPr>
          <p:cNvPr id="471" name="Google Shape;471;p81" descr="pasted-image.pd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75084" y="424094"/>
            <a:ext cx="475724" cy="33346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4 - Path - Hill Left">
  <p:cSld name="O4 - Path - Hill Left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Google Shape;52;p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5589" y="6776"/>
            <a:ext cx="9147808" cy="5146415"/>
          </a:xfrm>
          <a:prstGeom prst="rect">
            <a:avLst/>
          </a:prstGeom>
          <a:noFill/>
          <a:ln>
            <a:noFill/>
          </a:ln>
        </p:spPr>
      </p:pic>
      <p:sp>
        <p:nvSpPr>
          <p:cNvPr id="53" name="Google Shape;53;p9"/>
          <p:cNvSpPr txBox="1">
            <a:spLocks noGrp="1"/>
          </p:cNvSpPr>
          <p:nvPr>
            <p:ph type="title"/>
          </p:nvPr>
        </p:nvSpPr>
        <p:spPr>
          <a:xfrm>
            <a:off x="371572" y="107743"/>
            <a:ext cx="8286600" cy="74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0" marR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4" name="Google Shape;54;p9"/>
          <p:cNvSpPr txBox="1">
            <a:spLocks noGrp="1"/>
          </p:cNvSpPr>
          <p:nvPr>
            <p:ph type="body" idx="1"/>
          </p:nvPr>
        </p:nvSpPr>
        <p:spPr>
          <a:xfrm>
            <a:off x="379364" y="1212219"/>
            <a:ext cx="8286600" cy="240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5" name="Google Shape;55;p9"/>
          <p:cNvSpPr txBox="1">
            <a:spLocks noGrp="1"/>
          </p:cNvSpPr>
          <p:nvPr>
            <p:ph type="body" idx="2"/>
          </p:nvPr>
        </p:nvSpPr>
        <p:spPr>
          <a:xfrm>
            <a:off x="378189" y="725167"/>
            <a:ext cx="8286600" cy="23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700"/>
              <a:buFont typeface="Arial"/>
              <a:buNone/>
              <a:defRPr sz="1700" b="0" i="0" u="none" strike="noStrike" cap="none"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56" name="Google Shape;56;p9" descr="pasted-image.pd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75084" y="424094"/>
            <a:ext cx="475848" cy="3335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P2 - Seque Slide - B">
  <p:cSld name="P2 - Seque Slide - B">
    <p:bg>
      <p:bgPr>
        <a:solidFill>
          <a:schemeClr val="lt1"/>
        </a:solidFill>
        <a:effectLst/>
      </p:bgPr>
    </p:bg>
    <p:spTree>
      <p:nvGrpSpPr>
        <p:cNvPr id="1" name="Shape 4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3" name="Google Shape;473;p82"/>
          <p:cNvPicPr preferRelativeResize="0"/>
          <p:nvPr/>
        </p:nvPicPr>
        <p:blipFill rotWithShape="1">
          <a:blip r:embed="rId2">
            <a:alphaModFix/>
          </a:blip>
          <a:srcRect l="478" t="2400" r="1922"/>
          <a:stretch/>
        </p:blipFill>
        <p:spPr>
          <a:xfrm flipH="1">
            <a:off x="4844" y="670"/>
            <a:ext cx="9299931" cy="514081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74" name="Google Shape;474;p82"/>
          <p:cNvGrpSpPr/>
          <p:nvPr/>
        </p:nvGrpSpPr>
        <p:grpSpPr>
          <a:xfrm>
            <a:off x="1920065" y="4125666"/>
            <a:ext cx="621097" cy="881631"/>
            <a:chOff x="723336" y="4484318"/>
            <a:chExt cx="1333398" cy="1893131"/>
          </a:xfrm>
        </p:grpSpPr>
        <p:pic>
          <p:nvPicPr>
            <p:cNvPr id="475" name="Google Shape;475;p82"/>
            <p:cNvPicPr preferRelativeResize="0"/>
            <p:nvPr/>
          </p:nvPicPr>
          <p:blipFill rotWithShape="1">
            <a:blip r:embed="rId3">
              <a:alphaModFix amt="54000"/>
            </a:blip>
            <a:srcRect/>
            <a:stretch/>
          </p:blipFill>
          <p:spPr>
            <a:xfrm>
              <a:off x="723336" y="5943733"/>
              <a:ext cx="1333398" cy="43371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76" name="Google Shape;476;p82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820482" y="4484318"/>
              <a:ext cx="1072601" cy="1787667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477" name="Google Shape;477;p82"/>
          <p:cNvGrpSpPr/>
          <p:nvPr/>
        </p:nvGrpSpPr>
        <p:grpSpPr>
          <a:xfrm>
            <a:off x="1837" y="3344224"/>
            <a:ext cx="1378443" cy="1604720"/>
            <a:chOff x="1082246" y="4738045"/>
            <a:chExt cx="1890350" cy="2201262"/>
          </a:xfrm>
        </p:grpSpPr>
        <p:pic>
          <p:nvPicPr>
            <p:cNvPr id="478" name="Google Shape;478;p82"/>
            <p:cNvPicPr preferRelativeResize="0"/>
            <p:nvPr/>
          </p:nvPicPr>
          <p:blipFill rotWithShape="1">
            <a:blip r:embed="rId3">
              <a:alphaModFix amt="54000"/>
            </a:blip>
            <a:srcRect/>
            <a:stretch/>
          </p:blipFill>
          <p:spPr>
            <a:xfrm>
              <a:off x="1639198" y="6472340"/>
              <a:ext cx="1333398" cy="43371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79" name="Google Shape;479;p82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1551214" y="4738045"/>
              <a:ext cx="1225342" cy="204223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80" name="Google Shape;480;p82"/>
            <p:cNvPicPr preferRelativeResize="0"/>
            <p:nvPr/>
          </p:nvPicPr>
          <p:blipFill rotWithShape="1">
            <a:blip r:embed="rId3">
              <a:alphaModFix amt="54000"/>
            </a:blip>
            <a:srcRect/>
            <a:stretch/>
          </p:blipFill>
          <p:spPr>
            <a:xfrm>
              <a:off x="1082246" y="6505591"/>
              <a:ext cx="1333398" cy="433716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481" name="Google Shape;481;p82"/>
          <p:cNvGrpSpPr/>
          <p:nvPr/>
        </p:nvGrpSpPr>
        <p:grpSpPr>
          <a:xfrm>
            <a:off x="1087090" y="4031404"/>
            <a:ext cx="1000315" cy="952081"/>
            <a:chOff x="2666809" y="5395728"/>
            <a:chExt cx="1333398" cy="1269442"/>
          </a:xfrm>
        </p:grpSpPr>
        <p:pic>
          <p:nvPicPr>
            <p:cNvPr id="482" name="Google Shape;482;p82"/>
            <p:cNvPicPr preferRelativeResize="0"/>
            <p:nvPr/>
          </p:nvPicPr>
          <p:blipFill rotWithShape="1">
            <a:blip r:embed="rId3">
              <a:alphaModFix amt="54000"/>
            </a:blip>
            <a:srcRect/>
            <a:stretch/>
          </p:blipFill>
          <p:spPr>
            <a:xfrm>
              <a:off x="2666809" y="6231454"/>
              <a:ext cx="1333398" cy="43371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83" name="Google Shape;483;p82" descr="pasted-image.pdf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2776556" y="5395728"/>
              <a:ext cx="880288" cy="1109863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484" name="Google Shape;484;p82" descr="pasted-image.pdf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275084" y="424094"/>
            <a:ext cx="476676" cy="333734"/>
          </a:xfrm>
          <a:prstGeom prst="rect">
            <a:avLst/>
          </a:prstGeom>
          <a:noFill/>
          <a:ln>
            <a:noFill/>
          </a:ln>
        </p:spPr>
      </p:pic>
      <p:pic>
        <p:nvPicPr>
          <p:cNvPr id="485" name="Google Shape;485;p82" descr="pasted-image.pdf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275084" y="424094"/>
            <a:ext cx="475724" cy="33346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P3 - Seque Slide - C">
  <p:cSld name="P3 - Seque Slide - C">
    <p:bg>
      <p:bgPr>
        <a:solidFill>
          <a:schemeClr val="lt1"/>
        </a:solidFill>
        <a:effectLst/>
      </p:bgPr>
    </p:bg>
    <p:spTree>
      <p:nvGrpSpPr>
        <p:cNvPr id="1" name="Shape 4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7" name="Google Shape;487;p8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1622" cy="514216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88" name="Google Shape;488;p83"/>
          <p:cNvGrpSpPr/>
          <p:nvPr/>
        </p:nvGrpSpPr>
        <p:grpSpPr>
          <a:xfrm>
            <a:off x="976536" y="3526102"/>
            <a:ext cx="1418141" cy="1650947"/>
            <a:chOff x="1082246" y="4738045"/>
            <a:chExt cx="1890350" cy="2201262"/>
          </a:xfrm>
        </p:grpSpPr>
        <p:pic>
          <p:nvPicPr>
            <p:cNvPr id="489" name="Google Shape;489;p83"/>
            <p:cNvPicPr preferRelativeResize="0"/>
            <p:nvPr/>
          </p:nvPicPr>
          <p:blipFill rotWithShape="1">
            <a:blip r:embed="rId3">
              <a:alphaModFix amt="54000"/>
            </a:blip>
            <a:srcRect/>
            <a:stretch/>
          </p:blipFill>
          <p:spPr>
            <a:xfrm>
              <a:off x="1639198" y="6472340"/>
              <a:ext cx="1333398" cy="43371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90" name="Google Shape;490;p83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1551214" y="4738045"/>
              <a:ext cx="1225342" cy="204223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91" name="Google Shape;491;p83"/>
            <p:cNvPicPr preferRelativeResize="0"/>
            <p:nvPr/>
          </p:nvPicPr>
          <p:blipFill rotWithShape="1">
            <a:blip r:embed="rId3">
              <a:alphaModFix amt="54000"/>
            </a:blip>
            <a:srcRect/>
            <a:stretch/>
          </p:blipFill>
          <p:spPr>
            <a:xfrm>
              <a:off x="1082246" y="6505591"/>
              <a:ext cx="1333398" cy="433716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492" name="Google Shape;492;p83"/>
          <p:cNvGrpSpPr/>
          <p:nvPr/>
        </p:nvGrpSpPr>
        <p:grpSpPr>
          <a:xfrm>
            <a:off x="2621696" y="3790418"/>
            <a:ext cx="1000315" cy="952081"/>
            <a:chOff x="2666809" y="5395728"/>
            <a:chExt cx="1333398" cy="1269442"/>
          </a:xfrm>
        </p:grpSpPr>
        <p:pic>
          <p:nvPicPr>
            <p:cNvPr id="493" name="Google Shape;493;p83"/>
            <p:cNvPicPr preferRelativeResize="0"/>
            <p:nvPr/>
          </p:nvPicPr>
          <p:blipFill rotWithShape="1">
            <a:blip r:embed="rId3">
              <a:alphaModFix amt="54000"/>
            </a:blip>
            <a:srcRect/>
            <a:stretch/>
          </p:blipFill>
          <p:spPr>
            <a:xfrm>
              <a:off x="2666809" y="6231454"/>
              <a:ext cx="1333398" cy="43371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94" name="Google Shape;494;p83" descr="pasted-image.pdf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2776556" y="5395728"/>
              <a:ext cx="880288" cy="1109863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495" name="Google Shape;495;p83" descr="pasted-image.pdf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275084" y="424094"/>
            <a:ext cx="475724" cy="33346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 - Speaker Intro Slide">
  <p:cSld name="R1 - Speaker Intro Slide">
    <p:bg>
      <p:bgPr>
        <a:solidFill>
          <a:schemeClr val="lt1"/>
        </a:solidFill>
        <a:effectLst/>
      </p:bgPr>
    </p:bg>
    <p:spTree>
      <p:nvGrpSpPr>
        <p:cNvPr id="1" name="Shape 4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7" name="Google Shape;497;p8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" y="670"/>
            <a:ext cx="9139235" cy="5140819"/>
          </a:xfrm>
          <a:prstGeom prst="rect">
            <a:avLst/>
          </a:prstGeom>
          <a:noFill/>
          <a:ln>
            <a:noFill/>
          </a:ln>
        </p:spPr>
      </p:pic>
      <p:pic>
        <p:nvPicPr>
          <p:cNvPr id="498" name="Google Shape;498;p8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79957" y="921686"/>
            <a:ext cx="637433" cy="1818130"/>
          </a:xfrm>
          <a:prstGeom prst="rect">
            <a:avLst/>
          </a:prstGeom>
          <a:noFill/>
          <a:ln>
            <a:noFill/>
          </a:ln>
        </p:spPr>
      </p:pic>
      <p:pic>
        <p:nvPicPr>
          <p:cNvPr id="499" name="Google Shape;499;p8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388132" y="1446876"/>
            <a:ext cx="394330" cy="86035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Q - Speaker Panelist Slide ">
  <p:cSld name="R3 - Speaker Panelist Slide ">
    <p:bg>
      <p:bgPr>
        <a:solidFill>
          <a:schemeClr val="lt1"/>
        </a:solidFill>
        <a:effectLst/>
      </p:bgPr>
    </p:bg>
    <p:spTree>
      <p:nvGrpSpPr>
        <p:cNvPr id="1" name="Shape 5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" name="Google Shape;501;p8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" y="2457"/>
            <a:ext cx="9139229" cy="514081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U2 - Customer_Hero_B">
  <p:cSld name="U2 - Customer_Hero_B">
    <p:bg>
      <p:bgPr>
        <a:solidFill>
          <a:schemeClr val="lt1"/>
        </a:solidFill>
        <a:effectLst/>
      </p:bgPr>
    </p:bg>
    <p:spTree>
      <p:nvGrpSpPr>
        <p:cNvPr id="1" name="Shape 5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3" name="Google Shape;503;p86"/>
          <p:cNvSpPr/>
          <p:nvPr/>
        </p:nvSpPr>
        <p:spPr>
          <a:xfrm>
            <a:off x="-1" y="0"/>
            <a:ext cx="9144000" cy="5143500"/>
          </a:xfrm>
          <a:prstGeom prst="rect">
            <a:avLst/>
          </a:prstGeom>
          <a:solidFill>
            <a:srgbClr val="F1F4F4"/>
          </a:solidFill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4" name="Google Shape;504;p86"/>
          <p:cNvSpPr/>
          <p:nvPr/>
        </p:nvSpPr>
        <p:spPr>
          <a:xfrm rot="10800000" flipH="1">
            <a:off x="7332452" y="-87"/>
            <a:ext cx="1811400" cy="5143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"/>
              <a:buFont typeface="Arial"/>
              <a:buNone/>
            </a:pPr>
            <a:endParaRPr sz="1400" b="1" i="0" u="none" strike="noStrike" cap="none">
              <a:solidFill>
                <a:srgbClr val="D0D9D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5" name="Google Shape;505;p86"/>
          <p:cNvSpPr/>
          <p:nvPr/>
        </p:nvSpPr>
        <p:spPr>
          <a:xfrm>
            <a:off x="-1" y="0"/>
            <a:ext cx="9144000" cy="1824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"/>
              <a:buFont typeface="Arial"/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6" name="Google Shape;506;p86"/>
          <p:cNvSpPr>
            <a:spLocks noGrp="1"/>
          </p:cNvSpPr>
          <p:nvPr>
            <p:ph type="pic" idx="2"/>
          </p:nvPr>
        </p:nvSpPr>
        <p:spPr>
          <a:xfrm>
            <a:off x="-6908" y="-11906"/>
            <a:ext cx="9157800" cy="1841100"/>
          </a:xfrm>
          <a:prstGeom prst="rect">
            <a:avLst/>
          </a:prstGeom>
          <a:solidFill>
            <a:schemeClr val="dk1">
              <a:alpha val="63530"/>
            </a:scheme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139700" marR="0" lvl="1" indent="-508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279400" marR="0" lvl="2" indent="-635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406400" marR="0" lvl="3" indent="-69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892300" marR="0" lvl="5" indent="-825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35200" marR="0" lvl="6" indent="-82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578100" marR="0" lvl="7" indent="-82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21000" marR="0" lvl="8" indent="-82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07" name="Google Shape;507;p86"/>
          <p:cNvSpPr txBox="1">
            <a:spLocks noGrp="1"/>
          </p:cNvSpPr>
          <p:nvPr>
            <p:ph type="title"/>
          </p:nvPr>
        </p:nvSpPr>
        <p:spPr>
          <a:xfrm>
            <a:off x="432167" y="2064824"/>
            <a:ext cx="6754800" cy="74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L="0" marR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3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08" name="Google Shape;508;p86"/>
          <p:cNvSpPr txBox="1">
            <a:spLocks noGrp="1"/>
          </p:cNvSpPr>
          <p:nvPr>
            <p:ph type="body" idx="1"/>
          </p:nvPr>
        </p:nvSpPr>
        <p:spPr>
          <a:xfrm>
            <a:off x="432167" y="3303211"/>
            <a:ext cx="3189900" cy="157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048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7F7F7F"/>
              </a:buClr>
              <a:buSzPts val="1200"/>
              <a:buFont typeface="Arial"/>
              <a:buChar char="​"/>
              <a:defRPr sz="1200" b="0" i="0" u="none" strike="noStrike" cap="none">
                <a:solidFill>
                  <a:srgbClr val="6A625B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048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6A625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6A625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048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1" i="0" u="none" strike="noStrike" cap="none">
                <a:solidFill>
                  <a:srgbClr val="6A625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09" name="Google Shape;509;p86"/>
          <p:cNvSpPr txBox="1">
            <a:spLocks noGrp="1"/>
          </p:cNvSpPr>
          <p:nvPr>
            <p:ph type="body" idx="3"/>
          </p:nvPr>
        </p:nvSpPr>
        <p:spPr>
          <a:xfrm>
            <a:off x="3887171" y="3296344"/>
            <a:ext cx="3189900" cy="159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048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7F7F7F"/>
              </a:buClr>
              <a:buSzPts val="1200"/>
              <a:buFont typeface="Arial"/>
              <a:buChar char="​"/>
              <a:defRPr sz="1200" b="0" i="0" u="none" strike="noStrike" cap="none">
                <a:solidFill>
                  <a:srgbClr val="6A625B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048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6A625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6A625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048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1" i="0" u="none" strike="noStrike" cap="none">
                <a:solidFill>
                  <a:srgbClr val="6A625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C868D"/>
              </a:buClr>
              <a:buSzPts val="1100"/>
              <a:buFont typeface="Arial"/>
              <a:buNone/>
              <a:defRPr sz="1200" b="0" i="0" u="none" strike="noStrike" cap="none">
                <a:solidFill>
                  <a:srgbClr val="7C868D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10" name="Google Shape;510;p86"/>
          <p:cNvSpPr txBox="1">
            <a:spLocks noGrp="1"/>
          </p:cNvSpPr>
          <p:nvPr>
            <p:ph type="body" idx="4"/>
          </p:nvPr>
        </p:nvSpPr>
        <p:spPr>
          <a:xfrm>
            <a:off x="426599" y="2877483"/>
            <a:ext cx="3189900" cy="35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L="457200" marR="0" lvl="0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400"/>
              <a:buFont typeface="Arial"/>
              <a:buChar char="​"/>
              <a:defRPr sz="14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11" name="Google Shape;511;p86"/>
          <p:cNvSpPr txBox="1">
            <a:spLocks noGrp="1"/>
          </p:cNvSpPr>
          <p:nvPr>
            <p:ph type="body" idx="5"/>
          </p:nvPr>
        </p:nvSpPr>
        <p:spPr>
          <a:xfrm>
            <a:off x="3887170" y="2877483"/>
            <a:ext cx="3189900" cy="35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L="457200" marR="0" lvl="0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400"/>
              <a:buFont typeface="Arial"/>
              <a:buChar char="​"/>
              <a:defRPr sz="14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12" name="Google Shape;512;p86"/>
          <p:cNvSpPr/>
          <p:nvPr/>
        </p:nvSpPr>
        <p:spPr>
          <a:xfrm rot="10800000" flipH="1">
            <a:off x="413214" y="693049"/>
            <a:ext cx="1294500" cy="1297800"/>
          </a:xfrm>
          <a:prstGeom prst="roundRect">
            <a:avLst>
              <a:gd name="adj" fmla="val 10076"/>
            </a:avLst>
          </a:prstGeom>
          <a:solidFill>
            <a:schemeClr val="lt1"/>
          </a:solidFill>
          <a:ln>
            <a:noFill/>
          </a:ln>
          <a:effectLst>
            <a:outerShdw blurRad="346075" sx="93000" sy="93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"/>
              <a:buFont typeface="Arial"/>
              <a:buNone/>
            </a:pPr>
            <a:endParaRPr sz="1400" b="1" i="0" u="none" strike="noStrike" cap="none">
              <a:solidFill>
                <a:srgbClr val="D0D9D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3" name="Google Shape;513;p86"/>
          <p:cNvSpPr>
            <a:spLocks noGrp="1"/>
          </p:cNvSpPr>
          <p:nvPr>
            <p:ph type="pic" idx="6"/>
          </p:nvPr>
        </p:nvSpPr>
        <p:spPr>
          <a:xfrm>
            <a:off x="395828" y="685800"/>
            <a:ext cx="1317300" cy="1302900"/>
          </a:xfrm>
          <a:prstGeom prst="roundRect">
            <a:avLst>
              <a:gd name="adj" fmla="val 10903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>
            <a:lvl1pPr marL="63500" marR="0" lvl="0" indent="-6985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100"/>
              <a:buFont typeface="Arial"/>
              <a:buChar char="​"/>
              <a:defRPr sz="11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139700" marR="0" lvl="1" indent="-508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279400" marR="0" lvl="2" indent="-635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406400" marR="0" lvl="3" indent="-69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892300" marR="0" lvl="5" indent="-825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35200" marR="0" lvl="6" indent="-82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578100" marR="0" lvl="7" indent="-82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21000" marR="0" lvl="8" indent="-82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514" name="Google Shape;514;p86" descr="Picture 2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492566" y="4693436"/>
            <a:ext cx="462107" cy="3218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U3 - Customer Hero Deep Dive ">
  <p:cSld name="U3 - Customer Hero Deep Dive ">
    <p:bg>
      <p:bgPr>
        <a:solidFill>
          <a:schemeClr val="lt1"/>
        </a:solidFill>
        <a:effectLst/>
      </p:bgPr>
    </p:bg>
    <p:spTree>
      <p:nvGrpSpPr>
        <p:cNvPr id="1" name="Shape 5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" name="Google Shape;516;p87"/>
          <p:cNvSpPr/>
          <p:nvPr/>
        </p:nvSpPr>
        <p:spPr>
          <a:xfrm>
            <a:off x="-1" y="0"/>
            <a:ext cx="9144000" cy="5143500"/>
          </a:xfrm>
          <a:prstGeom prst="rect">
            <a:avLst/>
          </a:prstGeom>
          <a:solidFill>
            <a:srgbClr val="F1F4F4"/>
          </a:solidFill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7" name="Google Shape;517;p87"/>
          <p:cNvSpPr/>
          <p:nvPr/>
        </p:nvSpPr>
        <p:spPr>
          <a:xfrm rot="10800000" flipH="1">
            <a:off x="7332452" y="-87"/>
            <a:ext cx="1811400" cy="5143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"/>
              <a:buFont typeface="Arial"/>
              <a:buNone/>
            </a:pPr>
            <a:endParaRPr sz="1400" b="1" i="0" u="none" strike="noStrike" cap="none">
              <a:solidFill>
                <a:srgbClr val="D0D9D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8" name="Google Shape;518;p87"/>
          <p:cNvSpPr txBox="1"/>
          <p:nvPr/>
        </p:nvSpPr>
        <p:spPr>
          <a:xfrm>
            <a:off x="-3430" y="0"/>
            <a:ext cx="9150900" cy="8031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1440425" tIns="68575" rIns="0" bIns="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9" name="Google Shape;519;p87"/>
          <p:cNvSpPr txBox="1">
            <a:spLocks noGrp="1"/>
          </p:cNvSpPr>
          <p:nvPr>
            <p:ph type="title"/>
          </p:nvPr>
        </p:nvSpPr>
        <p:spPr>
          <a:xfrm>
            <a:off x="1329665" y="-6806"/>
            <a:ext cx="7818000" cy="81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Arial"/>
              <a:buNone/>
              <a:defRPr sz="18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20" name="Google Shape;520;p87"/>
          <p:cNvSpPr txBox="1">
            <a:spLocks noGrp="1"/>
          </p:cNvSpPr>
          <p:nvPr>
            <p:ph type="body" idx="1"/>
          </p:nvPr>
        </p:nvSpPr>
        <p:spPr>
          <a:xfrm>
            <a:off x="432167" y="1490192"/>
            <a:ext cx="3299400" cy="187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048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7F7F7F"/>
              </a:buClr>
              <a:buSzPts val="1200"/>
              <a:buFont typeface="Arial"/>
              <a:buChar char="​"/>
              <a:defRPr sz="12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048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048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21" name="Google Shape;521;p87"/>
          <p:cNvSpPr txBox="1">
            <a:spLocks noGrp="1"/>
          </p:cNvSpPr>
          <p:nvPr>
            <p:ph type="body" idx="2"/>
          </p:nvPr>
        </p:nvSpPr>
        <p:spPr>
          <a:xfrm>
            <a:off x="4008426" y="1483325"/>
            <a:ext cx="3171900" cy="133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048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7F7F7F"/>
              </a:buClr>
              <a:buSzPts val="1200"/>
              <a:buFont typeface="Arial"/>
              <a:buChar char="​"/>
              <a:defRPr sz="1200" b="0" i="0" u="none" strike="noStrike" cap="none">
                <a:solidFill>
                  <a:srgbClr val="6A625B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048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6A625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6A625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048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1" i="0" u="none" strike="noStrike" cap="none">
                <a:solidFill>
                  <a:srgbClr val="6A625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7C868D"/>
              </a:buClr>
              <a:buSzPts val="1100"/>
              <a:buFont typeface="Arial"/>
              <a:buNone/>
              <a:defRPr sz="1200" b="0" i="0" u="none" strike="noStrike" cap="none">
                <a:solidFill>
                  <a:srgbClr val="7C868D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22" name="Google Shape;522;p87"/>
          <p:cNvSpPr txBox="1">
            <a:spLocks noGrp="1"/>
          </p:cNvSpPr>
          <p:nvPr>
            <p:ph type="body" idx="3"/>
          </p:nvPr>
        </p:nvSpPr>
        <p:spPr>
          <a:xfrm>
            <a:off x="426599" y="1064465"/>
            <a:ext cx="3299400" cy="35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L="457200" marR="0" lvl="0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400"/>
              <a:buFont typeface="Arial"/>
              <a:buChar char="​"/>
              <a:defRPr sz="14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23" name="Google Shape;523;p87"/>
          <p:cNvSpPr txBox="1">
            <a:spLocks noGrp="1"/>
          </p:cNvSpPr>
          <p:nvPr>
            <p:ph type="body" idx="4"/>
          </p:nvPr>
        </p:nvSpPr>
        <p:spPr>
          <a:xfrm>
            <a:off x="4008425" y="1064465"/>
            <a:ext cx="3171900" cy="35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L="457200" marR="0" lvl="0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400"/>
              <a:buFont typeface="Arial"/>
              <a:buChar char="​"/>
              <a:defRPr sz="14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24" name="Google Shape;524;p87"/>
          <p:cNvSpPr/>
          <p:nvPr/>
        </p:nvSpPr>
        <p:spPr>
          <a:xfrm rot="10800000" flipH="1">
            <a:off x="398711" y="142231"/>
            <a:ext cx="856200" cy="851700"/>
          </a:xfrm>
          <a:prstGeom prst="roundRect">
            <a:avLst>
              <a:gd name="adj" fmla="val 11122"/>
            </a:avLst>
          </a:prstGeom>
          <a:solidFill>
            <a:schemeClr val="lt1"/>
          </a:solidFill>
          <a:ln>
            <a:noFill/>
          </a:ln>
          <a:effectLst>
            <a:outerShdw blurRad="346075" sx="93000" sy="93000" algn="ctr" rotWithShape="0">
              <a:srgbClr val="000000">
                <a:alpha val="40000"/>
              </a:srgbClr>
            </a:outerShdw>
          </a:effectLst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"/>
              <a:buFont typeface="Arial"/>
              <a:buNone/>
            </a:pPr>
            <a:endParaRPr sz="1400" b="1" i="0" u="none" strike="noStrike" cap="none">
              <a:solidFill>
                <a:srgbClr val="D0D9DE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5" name="Google Shape;525;p87"/>
          <p:cNvSpPr>
            <a:spLocks noGrp="1"/>
          </p:cNvSpPr>
          <p:nvPr>
            <p:ph type="pic" idx="5"/>
          </p:nvPr>
        </p:nvSpPr>
        <p:spPr>
          <a:xfrm>
            <a:off x="397718" y="127079"/>
            <a:ext cx="875700" cy="866400"/>
          </a:xfrm>
          <a:prstGeom prst="roundRect">
            <a:avLst>
              <a:gd name="adj" fmla="val 10903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>
            <a:lvl1pPr marL="63500" marR="0" lvl="0" indent="-6985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100"/>
              <a:buFont typeface="Arial"/>
              <a:buChar char="​"/>
              <a:defRPr sz="11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139700" marR="0" lvl="1" indent="-508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279400" marR="0" lvl="2" indent="-635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406400" marR="0" lvl="3" indent="-69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892300" marR="0" lvl="5" indent="-825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235200" marR="0" lvl="6" indent="-82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578100" marR="0" lvl="7" indent="-82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921000" marR="0" lvl="8" indent="-825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26" name="Google Shape;526;p87"/>
          <p:cNvSpPr txBox="1">
            <a:spLocks noGrp="1"/>
          </p:cNvSpPr>
          <p:nvPr>
            <p:ph type="body" idx="6"/>
          </p:nvPr>
        </p:nvSpPr>
        <p:spPr>
          <a:xfrm>
            <a:off x="432167" y="3878991"/>
            <a:ext cx="3344100" cy="102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048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7F7F7F"/>
              </a:buClr>
              <a:buSzPts val="1200"/>
              <a:buFont typeface="Arial"/>
              <a:buChar char="​"/>
              <a:defRPr sz="1200" b="0" i="0" u="none" strike="noStrike" cap="none">
                <a:solidFill>
                  <a:srgbClr val="6A625B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048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6A625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6A625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048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1" i="0" u="none" strike="noStrike" cap="none">
                <a:solidFill>
                  <a:srgbClr val="6A625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rgbClr val="7C868D"/>
              </a:buClr>
              <a:buSzPts val="1100"/>
              <a:buFont typeface="Arial"/>
              <a:buNone/>
              <a:defRPr sz="1200" b="0" i="0" u="none" strike="noStrike" cap="none">
                <a:solidFill>
                  <a:srgbClr val="7C868D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27" name="Google Shape;527;p87"/>
          <p:cNvSpPr txBox="1">
            <a:spLocks noGrp="1"/>
          </p:cNvSpPr>
          <p:nvPr>
            <p:ph type="body" idx="7"/>
          </p:nvPr>
        </p:nvSpPr>
        <p:spPr>
          <a:xfrm>
            <a:off x="432167" y="3460130"/>
            <a:ext cx="3326700" cy="35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L="457200" marR="0" lvl="0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400"/>
              <a:buFont typeface="Arial"/>
              <a:buChar char="​"/>
              <a:defRPr sz="14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528" name="Google Shape;528;p87" descr="Picture 2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492566" y="4693436"/>
            <a:ext cx="462107" cy="3218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W - Guide Placement ">
  <p:cSld name="W - Guide Placement ">
    <p:bg>
      <p:bgPr>
        <a:solidFill>
          <a:schemeClr val="lt1"/>
        </a:solidFill>
        <a:effectLst/>
      </p:bgPr>
    </p:bg>
    <p:spTree>
      <p:nvGrpSpPr>
        <p:cNvPr id="1" name="Shape 5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0" name="Google Shape;530;p88"/>
          <p:cNvSpPr/>
          <p:nvPr/>
        </p:nvSpPr>
        <p:spPr>
          <a:xfrm>
            <a:off x="5337771" y="1717276"/>
            <a:ext cx="3326400" cy="293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A1E0"/>
              </a:buClr>
              <a:buSzPts val="300"/>
              <a:buFont typeface="Arial"/>
              <a:buNone/>
            </a:pPr>
            <a:r>
              <a:rPr lang="en" sz="1200" b="1" i="0" u="none" strike="noStrike" cap="none">
                <a:solidFill>
                  <a:srgbClr val="00A1E0"/>
                </a:solidFill>
                <a:latin typeface="Arial"/>
                <a:ea typeface="Arial"/>
                <a:cs typeface="Arial"/>
                <a:sym typeface="Arial"/>
              </a:rPr>
              <a:t>Realigning Guides</a:t>
            </a:r>
            <a:endParaRPr sz="1100"/>
          </a:p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ts val="200"/>
              <a:buFont typeface="Arial"/>
              <a:buNone/>
            </a:pPr>
            <a:r>
              <a:rPr lang="en" sz="9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Guides can can easily be bumped and moved accidentally.  </a:t>
            </a:r>
            <a:endParaRPr sz="1100"/>
          </a:p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ts val="200"/>
              <a:buFont typeface="Arial"/>
              <a:buNone/>
            </a:pPr>
            <a:r>
              <a:rPr lang="en" sz="9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This slide layout show you how to reset your guides. </a:t>
            </a:r>
            <a:endParaRPr sz="1100"/>
          </a:p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ts val="200"/>
              <a:buFont typeface="Arial"/>
              <a:buNone/>
            </a:pPr>
            <a:r>
              <a:rPr lang="en" sz="9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NOTE: </a:t>
            </a:r>
            <a:r>
              <a:rPr lang="en" sz="9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When working on any older deck, be sure to check and ensure that the guides in your deck are set.</a:t>
            </a:r>
            <a:endParaRPr sz="1100"/>
          </a:p>
          <a:p>
            <a:pPr marL="0" marR="0" lvl="0" indent="63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ts val="900"/>
              <a:buFont typeface="Arial"/>
              <a:buAutoNum type="arabicPeriod"/>
            </a:pPr>
            <a:r>
              <a:rPr lang="en" sz="9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 Turn on your guides </a:t>
            </a:r>
            <a:endParaRPr sz="1100"/>
          </a:p>
          <a:p>
            <a:pPr marL="0" marR="0" lvl="0" indent="63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ts val="900"/>
              <a:buFont typeface="Arial"/>
              <a:buAutoNum type="arabicPeriod"/>
            </a:pPr>
            <a:r>
              <a:rPr lang="en" sz="9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 Insert a new slide the using the Guide Layout slide option.</a:t>
            </a:r>
            <a:endParaRPr sz="1100"/>
          </a:p>
          <a:p>
            <a:pPr marL="0" marR="0" lvl="0" indent="63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ts val="900"/>
              <a:buFont typeface="Arial"/>
              <a:buAutoNum type="arabicPeriod"/>
            </a:pPr>
            <a:r>
              <a:rPr lang="en" sz="9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 Do your guides align with the orange lines in the new slide?  </a:t>
            </a:r>
            <a:r>
              <a:rPr lang="en" sz="9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If yes, your guides are set, if not, proceed then realign each of the lines to line up with the lines shown on this page. </a:t>
            </a:r>
            <a:endParaRPr sz="1100"/>
          </a:p>
          <a:p>
            <a:pPr marL="0" marR="0" lvl="0" indent="63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ts val="900"/>
              <a:buFont typeface="Arial"/>
              <a:buAutoNum type="arabicPeriod"/>
            </a:pPr>
            <a:r>
              <a:rPr lang="en" sz="9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 Once guides are reset, delete the Guide Layout Slide</a:t>
            </a:r>
            <a:endParaRPr sz="1100"/>
          </a:p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00"/>
              <a:buFont typeface="Arial"/>
              <a:buNone/>
            </a:pPr>
            <a:endParaRPr sz="1000" b="0" i="0" u="none" strike="noStrike" cap="none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00"/>
              <a:buFont typeface="Arial"/>
              <a:buNone/>
            </a:pPr>
            <a:endParaRPr sz="1000" b="0" i="0" u="none" strike="noStrike" cap="none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1" name="Google Shape;531;p88"/>
          <p:cNvSpPr txBox="1"/>
          <p:nvPr/>
        </p:nvSpPr>
        <p:spPr>
          <a:xfrm>
            <a:off x="838418" y="1717279"/>
            <a:ext cx="3544200" cy="264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Arial"/>
              <a:buNone/>
            </a:pPr>
            <a:r>
              <a:rPr lang="en" sz="1200" b="1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What are Drawing Guides?  </a:t>
            </a:r>
            <a:endParaRPr sz="1100"/>
          </a:p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ts val="900"/>
              <a:buFont typeface="Arial"/>
              <a:buNone/>
            </a:pPr>
            <a:r>
              <a:rPr lang="en" sz="9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This lines that that appear on all pages in the same spot, but don’t show up when you print or view deck in Show mode.  </a:t>
            </a:r>
            <a:endParaRPr sz="1100"/>
          </a:p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ts val="900"/>
              <a:buFont typeface="Arial"/>
              <a:buNone/>
            </a:pPr>
            <a:r>
              <a:rPr lang="en" sz="9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Think of them as internal margins for the proper alignment and consistent placement of content. Object will snap to them and they are also perfect for cropping an image to. </a:t>
            </a:r>
            <a:endParaRPr sz="1100"/>
          </a:p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ts val="1600"/>
              <a:buFont typeface="Arial"/>
              <a:buNone/>
            </a:pPr>
            <a:r>
              <a:rPr lang="en" sz="9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This template has pre-made guides that delineate where your workspace is.  </a:t>
            </a:r>
            <a:br>
              <a:rPr lang="en" sz="9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" sz="900" b="1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" sz="1200" b="1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How to Turn Guides On and Off</a:t>
            </a:r>
            <a:endParaRPr sz="1100"/>
          </a:p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3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Windows: </a:t>
            </a:r>
            <a:r>
              <a:rPr lang="en" sz="9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ALT + F9 or Right click in blue area off workspace &gt;Grids and Guides&gt;Display Drawing Guides on Screen</a:t>
            </a:r>
            <a:endParaRPr sz="1100"/>
          </a:p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3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Mac 2011: </a:t>
            </a:r>
            <a:r>
              <a:rPr lang="en" sz="9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Control + Option + Command + G or </a:t>
            </a:r>
            <a:br>
              <a:rPr lang="en" sz="9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" sz="9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View&gt;Guides&gt;Static Guides</a:t>
            </a:r>
            <a:endParaRPr sz="1100"/>
          </a:p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3"/>
              </a:buClr>
              <a:buSzPts val="900"/>
              <a:buFont typeface="Arial"/>
              <a:buNone/>
            </a:pPr>
            <a:r>
              <a:rPr lang="en" sz="9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MAC 2008:   </a:t>
            </a:r>
            <a:r>
              <a:rPr lang="en" sz="9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Command + G or View&gt;Guides&gt;Static Guides</a:t>
            </a:r>
            <a:endParaRPr sz="1100"/>
          </a:p>
        </p:txBody>
      </p:sp>
      <p:sp>
        <p:nvSpPr>
          <p:cNvPr id="532" name="Google Shape;532;p88"/>
          <p:cNvSpPr txBox="1"/>
          <p:nvPr/>
        </p:nvSpPr>
        <p:spPr>
          <a:xfrm>
            <a:off x="5624789" y="1332310"/>
            <a:ext cx="2745000" cy="3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"/>
              <a:buFont typeface="Arial"/>
              <a:buNone/>
            </a:pPr>
            <a:r>
              <a:rPr lang="en" sz="9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The left and right top and bottom corners only area you should work within on your slides.</a:t>
            </a:r>
            <a:endParaRPr sz="1100"/>
          </a:p>
        </p:txBody>
      </p:sp>
      <p:cxnSp>
        <p:nvCxnSpPr>
          <p:cNvPr id="533" name="Google Shape;533;p88"/>
          <p:cNvCxnSpPr/>
          <p:nvPr/>
        </p:nvCxnSpPr>
        <p:spPr>
          <a:xfrm rot="10800000">
            <a:off x="4571954" y="-4074159"/>
            <a:ext cx="0" cy="9141600"/>
          </a:xfrm>
          <a:prstGeom prst="straightConnector1">
            <a:avLst/>
          </a:prstGeom>
          <a:noFill/>
          <a:ln w="19050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34" name="Google Shape;534;p88"/>
          <p:cNvGrpSpPr/>
          <p:nvPr/>
        </p:nvGrpSpPr>
        <p:grpSpPr>
          <a:xfrm>
            <a:off x="376433" y="-3469834"/>
            <a:ext cx="8391408" cy="12891345"/>
            <a:chOff x="501778" y="-4626445"/>
            <a:chExt cx="11185561" cy="17188459"/>
          </a:xfrm>
        </p:grpSpPr>
        <p:cxnSp>
          <p:nvCxnSpPr>
            <p:cNvPr id="535" name="Google Shape;535;p88"/>
            <p:cNvCxnSpPr/>
            <p:nvPr/>
          </p:nvCxnSpPr>
          <p:spPr>
            <a:xfrm>
              <a:off x="608014" y="0"/>
              <a:ext cx="0" cy="6858000"/>
            </a:xfrm>
            <a:prstGeom prst="straightConnector1">
              <a:avLst/>
            </a:prstGeom>
            <a:noFill/>
            <a:ln w="1905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536" name="Google Shape;536;p88"/>
            <p:cNvCxnSpPr/>
            <p:nvPr/>
          </p:nvCxnSpPr>
          <p:spPr>
            <a:xfrm>
              <a:off x="11618913" y="-1588"/>
              <a:ext cx="0" cy="6858000"/>
            </a:xfrm>
            <a:prstGeom prst="straightConnector1">
              <a:avLst/>
            </a:prstGeom>
            <a:noFill/>
            <a:ln w="1905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537" name="Google Shape;537;p88"/>
            <p:cNvCxnSpPr/>
            <p:nvPr/>
          </p:nvCxnSpPr>
          <p:spPr>
            <a:xfrm rot="10800000">
              <a:off x="6094351" y="114339"/>
              <a:ext cx="0" cy="12188700"/>
            </a:xfrm>
            <a:prstGeom prst="straightConnector1">
              <a:avLst/>
            </a:prstGeom>
            <a:noFill/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538" name="Google Shape;538;p88"/>
            <p:cNvCxnSpPr/>
            <p:nvPr/>
          </p:nvCxnSpPr>
          <p:spPr>
            <a:xfrm rot="10800000">
              <a:off x="6094351" y="-4336399"/>
              <a:ext cx="0" cy="12188700"/>
            </a:xfrm>
            <a:prstGeom prst="straightConnector1">
              <a:avLst/>
            </a:prstGeom>
            <a:noFill/>
            <a:ln w="1905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539" name="Google Shape;539;p88"/>
            <p:cNvSpPr/>
            <p:nvPr/>
          </p:nvSpPr>
          <p:spPr>
            <a:xfrm rot="8100000" flipH="1">
              <a:off x="11244267" y="1764999"/>
              <a:ext cx="364443" cy="373352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0" name="Google Shape;540;p88"/>
            <p:cNvSpPr/>
            <p:nvPr/>
          </p:nvSpPr>
          <p:spPr>
            <a:xfrm rot="-8100000">
              <a:off x="580406" y="1764999"/>
              <a:ext cx="364443" cy="373352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1" name="Google Shape;541;p88"/>
            <p:cNvSpPr/>
            <p:nvPr/>
          </p:nvSpPr>
          <p:spPr>
            <a:xfrm rot="2700000">
              <a:off x="11244266" y="5638768"/>
              <a:ext cx="364443" cy="373352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2" name="Google Shape;542;p88"/>
            <p:cNvSpPr/>
            <p:nvPr/>
          </p:nvSpPr>
          <p:spPr>
            <a:xfrm rot="-2700000" flipH="1">
              <a:off x="580406" y="5638768"/>
              <a:ext cx="364443" cy="373352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00"/>
                <a:buFont typeface="Arial"/>
                <a:buNone/>
              </a:pPr>
              <a:endPara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543" name="Google Shape;543;p88"/>
            <p:cNvCxnSpPr/>
            <p:nvPr/>
          </p:nvCxnSpPr>
          <p:spPr>
            <a:xfrm rot="10800000">
              <a:off x="6094351" y="-4626445"/>
              <a:ext cx="0" cy="12188700"/>
            </a:xfrm>
            <a:prstGeom prst="straightConnector1">
              <a:avLst/>
            </a:prstGeom>
            <a:noFill/>
            <a:ln w="19050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544" name="Google Shape;544;p88"/>
            <p:cNvCxnSpPr/>
            <p:nvPr/>
          </p:nvCxnSpPr>
          <p:spPr>
            <a:xfrm rot="10800000">
              <a:off x="6094351" y="373314"/>
              <a:ext cx="0" cy="12188700"/>
            </a:xfrm>
            <a:prstGeom prst="straightConnector1">
              <a:avLst/>
            </a:prstGeom>
            <a:noFill/>
            <a:ln w="9525" cap="flat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sp>
        <p:nvSpPr>
          <p:cNvPr id="545" name="Google Shape;545;p88"/>
          <p:cNvSpPr/>
          <p:nvPr/>
        </p:nvSpPr>
        <p:spPr>
          <a:xfrm>
            <a:off x="5343276" y="4224599"/>
            <a:ext cx="2986200" cy="63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A1E0"/>
              </a:buClr>
              <a:buSzPts val="1200"/>
              <a:buFont typeface="Arial"/>
              <a:buNone/>
            </a:pPr>
            <a:r>
              <a:rPr lang="en" sz="1200" b="1" i="0" u="none" strike="noStrike" cap="none">
                <a:solidFill>
                  <a:srgbClr val="00A1E0"/>
                </a:solidFill>
                <a:latin typeface="Arial"/>
                <a:ea typeface="Arial"/>
                <a:cs typeface="Arial"/>
                <a:sym typeface="Arial"/>
              </a:rPr>
              <a:t>How to Create a New Guide Line</a:t>
            </a:r>
            <a:endParaRPr sz="1100"/>
          </a:p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ts val="900"/>
              <a:buFont typeface="Arial"/>
              <a:buNone/>
            </a:pPr>
            <a:r>
              <a:rPr lang="en" sz="9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Select a guide, hold down the Option key and drag.  This will duplicate the line</a:t>
            </a:r>
            <a:endParaRPr sz="1100"/>
          </a:p>
        </p:txBody>
      </p:sp>
      <p:sp>
        <p:nvSpPr>
          <p:cNvPr id="546" name="Google Shape;546;p88"/>
          <p:cNvSpPr txBox="1">
            <a:spLocks noGrp="1"/>
          </p:cNvSpPr>
          <p:nvPr>
            <p:ph type="title"/>
          </p:nvPr>
        </p:nvSpPr>
        <p:spPr>
          <a:xfrm>
            <a:off x="371572" y="104777"/>
            <a:ext cx="8715300" cy="74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L="0" marR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 - Basic - Title Only">
  <p:cSld name="D - Basic">
    <p:bg>
      <p:bgPr>
        <a:solidFill>
          <a:schemeClr val="lt1"/>
        </a:solidFill>
        <a:effectLst/>
      </p:bgPr>
    </p:bg>
    <p:spTree>
      <p:nvGrpSpPr>
        <p:cNvPr id="1" name="Shape 8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6" name="Google Shape;846;p125"/>
          <p:cNvSpPr txBox="1">
            <a:spLocks noGrp="1"/>
          </p:cNvSpPr>
          <p:nvPr>
            <p:ph type="title"/>
          </p:nvPr>
        </p:nvSpPr>
        <p:spPr>
          <a:xfrm>
            <a:off x="371572" y="104777"/>
            <a:ext cx="8286600" cy="74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0" marR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47" name="Google Shape;847;p125"/>
          <p:cNvSpPr txBox="1">
            <a:spLocks noGrp="1"/>
          </p:cNvSpPr>
          <p:nvPr>
            <p:ph type="body" idx="1"/>
          </p:nvPr>
        </p:nvSpPr>
        <p:spPr>
          <a:xfrm>
            <a:off x="377134" y="726720"/>
            <a:ext cx="8286600" cy="23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18181"/>
              </a:buClr>
              <a:buSzPts val="1700"/>
              <a:buFont typeface="Arial"/>
              <a:buNone/>
              <a:defRPr sz="17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81818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18181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18181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18181"/>
              </a:buClr>
              <a:buSzPts val="1100"/>
              <a:buFont typeface="Arial"/>
              <a:buNone/>
              <a:defRPr sz="15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1818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81818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81818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81818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 - Basic">
  <p:cSld name="D - Basic_1">
    <p:bg>
      <p:bgPr>
        <a:solidFill>
          <a:schemeClr val="lt1"/>
        </a:solidFill>
        <a:effectLst/>
      </p:bgPr>
    </p:bg>
    <p:spTree>
      <p:nvGrpSpPr>
        <p:cNvPr id="1" name="Shape 8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" name="Google Shape;849;p126"/>
          <p:cNvSpPr txBox="1">
            <a:spLocks noGrp="1"/>
          </p:cNvSpPr>
          <p:nvPr>
            <p:ph type="body" idx="1"/>
          </p:nvPr>
        </p:nvSpPr>
        <p:spPr>
          <a:xfrm>
            <a:off x="377134" y="726720"/>
            <a:ext cx="8286600" cy="23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18181"/>
              </a:buClr>
              <a:buSzPts val="1700"/>
              <a:buFont typeface="Arial"/>
              <a:buNone/>
              <a:defRPr sz="17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81818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18181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18181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18181"/>
              </a:buClr>
              <a:buSzPts val="1100"/>
              <a:buFont typeface="Arial"/>
              <a:buNone/>
              <a:defRPr sz="15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1818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81818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81818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81818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50" name="Google Shape;850;p126"/>
          <p:cNvSpPr txBox="1">
            <a:spLocks noGrp="1"/>
          </p:cNvSpPr>
          <p:nvPr>
            <p:ph type="title"/>
          </p:nvPr>
        </p:nvSpPr>
        <p:spPr>
          <a:xfrm>
            <a:off x="371572" y="104777"/>
            <a:ext cx="8286600" cy="74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0" marR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51" name="Google Shape;851;p126"/>
          <p:cNvSpPr txBox="1">
            <a:spLocks noGrp="1"/>
          </p:cNvSpPr>
          <p:nvPr>
            <p:ph type="body" idx="2"/>
          </p:nvPr>
        </p:nvSpPr>
        <p:spPr>
          <a:xfrm>
            <a:off x="383931" y="1212217"/>
            <a:ext cx="8274300" cy="31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81818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 - Basic - Mountain Footer Left">
  <p:cSld name="D - Basic_1_1">
    <p:bg>
      <p:bgPr>
        <a:solidFill>
          <a:schemeClr val="lt1"/>
        </a:solidFill>
        <a:effectLst/>
      </p:bgPr>
    </p:bg>
    <p:spTree>
      <p:nvGrpSpPr>
        <p:cNvPr id="1" name="Shape 8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3" name="Google Shape;853;p12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7663"/>
            <a:ext cx="9144002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854" name="Google Shape;854;p127"/>
          <p:cNvSpPr txBox="1">
            <a:spLocks noGrp="1"/>
          </p:cNvSpPr>
          <p:nvPr>
            <p:ph type="body" idx="1"/>
          </p:nvPr>
        </p:nvSpPr>
        <p:spPr>
          <a:xfrm>
            <a:off x="377134" y="726720"/>
            <a:ext cx="8286600" cy="23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18181"/>
              </a:buClr>
              <a:buSzPts val="1700"/>
              <a:buFont typeface="Arial"/>
              <a:buNone/>
              <a:defRPr sz="17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81818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18181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18181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18181"/>
              </a:buClr>
              <a:buSzPts val="1100"/>
              <a:buFont typeface="Arial"/>
              <a:buNone/>
              <a:defRPr sz="15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1818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81818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81818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81818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55" name="Google Shape;855;p127"/>
          <p:cNvSpPr txBox="1">
            <a:spLocks noGrp="1"/>
          </p:cNvSpPr>
          <p:nvPr>
            <p:ph type="title"/>
          </p:nvPr>
        </p:nvSpPr>
        <p:spPr>
          <a:xfrm>
            <a:off x="371572" y="104777"/>
            <a:ext cx="8286600" cy="74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0" marR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56" name="Google Shape;856;p127"/>
          <p:cNvSpPr txBox="1">
            <a:spLocks noGrp="1"/>
          </p:cNvSpPr>
          <p:nvPr>
            <p:ph type="body" idx="2"/>
          </p:nvPr>
        </p:nvSpPr>
        <p:spPr>
          <a:xfrm>
            <a:off x="383931" y="1212217"/>
            <a:ext cx="8274300" cy="31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81818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857" name="Google Shape;857;p127" descr="pasted-image.pd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75084" y="424094"/>
            <a:ext cx="475848" cy="3335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R2 - Callout Slide">
  <p:cSld name="R2 - Callout Slide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Google Shape;58;p10"/>
          <p:cNvPicPr preferRelativeResize="0"/>
          <p:nvPr/>
        </p:nvPicPr>
        <p:blipFill rotWithShape="1">
          <a:blip r:embed="rId2">
            <a:alphaModFix/>
          </a:blip>
          <a:srcRect l="9"/>
          <a:stretch/>
        </p:blipFill>
        <p:spPr>
          <a:xfrm>
            <a:off x="-10446" y="-10556"/>
            <a:ext cx="9179026" cy="5163955"/>
          </a:xfrm>
          <a:prstGeom prst="rect">
            <a:avLst/>
          </a:prstGeom>
          <a:noFill/>
          <a:ln>
            <a:noFill/>
          </a:ln>
        </p:spPr>
      </p:pic>
      <p:sp>
        <p:nvSpPr>
          <p:cNvPr id="59" name="Google Shape;59;p10"/>
          <p:cNvSpPr txBox="1">
            <a:spLocks noGrp="1"/>
          </p:cNvSpPr>
          <p:nvPr>
            <p:ph type="title"/>
          </p:nvPr>
        </p:nvSpPr>
        <p:spPr>
          <a:xfrm>
            <a:off x="371572" y="104777"/>
            <a:ext cx="8286600" cy="74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0" marR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  <a:defRPr sz="23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0" name="Google Shape;60;p10"/>
          <p:cNvSpPr txBox="1">
            <a:spLocks noGrp="1"/>
          </p:cNvSpPr>
          <p:nvPr>
            <p:ph type="body" idx="1"/>
          </p:nvPr>
        </p:nvSpPr>
        <p:spPr>
          <a:xfrm>
            <a:off x="381119" y="1176346"/>
            <a:ext cx="8286600" cy="31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1" name="Google Shape;61;p10"/>
          <p:cNvSpPr txBox="1">
            <a:spLocks noGrp="1"/>
          </p:cNvSpPr>
          <p:nvPr>
            <p:ph type="body" idx="2"/>
          </p:nvPr>
        </p:nvSpPr>
        <p:spPr>
          <a:xfrm>
            <a:off x="377134" y="701860"/>
            <a:ext cx="8286600" cy="2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1700"/>
              <a:buFont typeface="Arial"/>
              <a:buNone/>
              <a:defRPr sz="17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D837B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62" name="Google Shape;62;p10" descr="pasted-image.pd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75084" y="424094"/>
            <a:ext cx="475848" cy="3335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 - Above the Trees">
  <p:cSld name="D - Basic_1_1_1">
    <p:bg>
      <p:bgPr>
        <a:solidFill>
          <a:schemeClr val="lt1"/>
        </a:solidFill>
        <a:effectLst/>
      </p:bgPr>
    </p:bg>
    <p:spTree>
      <p:nvGrpSpPr>
        <p:cNvPr id="1" name="Shape 8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9" name="Google Shape;859;p12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1368"/>
            <a:ext cx="9141615" cy="5142158"/>
          </a:xfrm>
          <a:prstGeom prst="rect">
            <a:avLst/>
          </a:prstGeom>
          <a:noFill/>
          <a:ln>
            <a:noFill/>
          </a:ln>
        </p:spPr>
      </p:pic>
      <p:sp>
        <p:nvSpPr>
          <p:cNvPr id="860" name="Google Shape;860;p128"/>
          <p:cNvSpPr txBox="1">
            <a:spLocks noGrp="1"/>
          </p:cNvSpPr>
          <p:nvPr>
            <p:ph type="title"/>
          </p:nvPr>
        </p:nvSpPr>
        <p:spPr>
          <a:xfrm>
            <a:off x="371572" y="104777"/>
            <a:ext cx="8286600" cy="74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0" marR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61" name="Google Shape;861;p128"/>
          <p:cNvSpPr txBox="1">
            <a:spLocks noGrp="1"/>
          </p:cNvSpPr>
          <p:nvPr>
            <p:ph type="body" idx="1"/>
          </p:nvPr>
        </p:nvSpPr>
        <p:spPr>
          <a:xfrm>
            <a:off x="377134" y="726720"/>
            <a:ext cx="8286600" cy="23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18181"/>
              </a:buClr>
              <a:buSzPts val="1700"/>
              <a:buFont typeface="Arial"/>
              <a:buNone/>
              <a:defRPr sz="17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81818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18181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18181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18181"/>
              </a:buClr>
              <a:buSzPts val="1100"/>
              <a:buFont typeface="Arial"/>
              <a:buNone/>
              <a:defRPr sz="15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1818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81818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81818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81818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62" name="Google Shape;862;p128"/>
          <p:cNvSpPr txBox="1">
            <a:spLocks noGrp="1"/>
          </p:cNvSpPr>
          <p:nvPr>
            <p:ph type="body" idx="2"/>
          </p:nvPr>
        </p:nvSpPr>
        <p:spPr>
          <a:xfrm>
            <a:off x="383931" y="1212217"/>
            <a:ext cx="8274300" cy="31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81818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863" name="Google Shape;863;p128" descr="pasted-image.pd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75084" y="424094"/>
            <a:ext cx="475848" cy="3335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H - Foothills">
  <p:cSld name="D - Basic_1_1_1_1">
    <p:bg>
      <p:bgPr>
        <a:solidFill>
          <a:schemeClr val="lt1"/>
        </a:solidFill>
        <a:effectLst/>
      </p:bgPr>
    </p:bg>
    <p:spTree>
      <p:nvGrpSpPr>
        <p:cNvPr id="1" name="Shape 8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5" name="Google Shape;865;p12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7663"/>
            <a:ext cx="9144002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866" name="Google Shape;866;p129"/>
          <p:cNvSpPr txBox="1">
            <a:spLocks noGrp="1"/>
          </p:cNvSpPr>
          <p:nvPr>
            <p:ph type="title"/>
          </p:nvPr>
        </p:nvSpPr>
        <p:spPr>
          <a:xfrm>
            <a:off x="371572" y="104777"/>
            <a:ext cx="8286600" cy="74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0" marR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67" name="Google Shape;867;p129"/>
          <p:cNvSpPr txBox="1">
            <a:spLocks noGrp="1"/>
          </p:cNvSpPr>
          <p:nvPr>
            <p:ph type="body" idx="1"/>
          </p:nvPr>
        </p:nvSpPr>
        <p:spPr>
          <a:xfrm>
            <a:off x="377134" y="726720"/>
            <a:ext cx="8286600" cy="23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18181"/>
              </a:buClr>
              <a:buSzPts val="1700"/>
              <a:buFont typeface="Arial"/>
              <a:buNone/>
              <a:defRPr sz="17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81818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18181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18181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18181"/>
              </a:buClr>
              <a:buSzPts val="1100"/>
              <a:buFont typeface="Arial"/>
              <a:buNone/>
              <a:defRPr sz="15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1818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81818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81818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81818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68" name="Google Shape;868;p129"/>
          <p:cNvSpPr txBox="1">
            <a:spLocks noGrp="1"/>
          </p:cNvSpPr>
          <p:nvPr>
            <p:ph type="body" idx="2"/>
          </p:nvPr>
        </p:nvSpPr>
        <p:spPr>
          <a:xfrm>
            <a:off x="383931" y="1212217"/>
            <a:ext cx="8274300" cy="31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81818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869" name="Google Shape;869;p129" descr="pasted-image.pd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75084" y="424094"/>
            <a:ext cx="475848" cy="3335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 - Staging Area - Right">
  <p:cSld name="D - Basic_1_1_1_1_1">
    <p:bg>
      <p:bgPr>
        <a:solidFill>
          <a:schemeClr val="lt1"/>
        </a:solidFill>
        <a:effectLst/>
      </p:bgPr>
    </p:bg>
    <p:spTree>
      <p:nvGrpSpPr>
        <p:cNvPr id="1" name="Shape 8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1" name="Google Shape;871;p13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670"/>
            <a:ext cx="9141615" cy="5142158"/>
          </a:xfrm>
          <a:prstGeom prst="rect">
            <a:avLst/>
          </a:prstGeom>
          <a:noFill/>
          <a:ln>
            <a:noFill/>
          </a:ln>
        </p:spPr>
      </p:pic>
      <p:sp>
        <p:nvSpPr>
          <p:cNvPr id="872" name="Google Shape;872;p130"/>
          <p:cNvSpPr txBox="1">
            <a:spLocks noGrp="1"/>
          </p:cNvSpPr>
          <p:nvPr>
            <p:ph type="title"/>
          </p:nvPr>
        </p:nvSpPr>
        <p:spPr>
          <a:xfrm>
            <a:off x="371572" y="104777"/>
            <a:ext cx="8286600" cy="74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0" marR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73" name="Google Shape;873;p130"/>
          <p:cNvSpPr txBox="1">
            <a:spLocks noGrp="1"/>
          </p:cNvSpPr>
          <p:nvPr>
            <p:ph type="body" idx="1"/>
          </p:nvPr>
        </p:nvSpPr>
        <p:spPr>
          <a:xfrm>
            <a:off x="377134" y="726720"/>
            <a:ext cx="8286600" cy="23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18181"/>
              </a:buClr>
              <a:buSzPts val="1700"/>
              <a:buFont typeface="Arial"/>
              <a:buNone/>
              <a:defRPr sz="17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81818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18181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18181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18181"/>
              </a:buClr>
              <a:buSzPts val="1100"/>
              <a:buFont typeface="Arial"/>
              <a:buNone/>
              <a:defRPr sz="15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1818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81818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81818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81818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74" name="Google Shape;874;p130"/>
          <p:cNvSpPr txBox="1">
            <a:spLocks noGrp="1"/>
          </p:cNvSpPr>
          <p:nvPr>
            <p:ph type="body" idx="2"/>
          </p:nvPr>
        </p:nvSpPr>
        <p:spPr>
          <a:xfrm>
            <a:off x="383931" y="1212217"/>
            <a:ext cx="8274300" cy="31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81818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875" name="Google Shape;875;p130" descr="pasted-image.pd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75084" y="424094"/>
            <a:ext cx="475848" cy="3335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J - Staging Area - Center">
  <p:cSld name="D - Basic_1_1_1_1_1_1">
    <p:bg>
      <p:bgPr>
        <a:solidFill>
          <a:schemeClr val="lt1"/>
        </a:solidFill>
        <a:effectLst/>
      </p:bgPr>
    </p:bg>
    <p:spTree>
      <p:nvGrpSpPr>
        <p:cNvPr id="1" name="Shape 8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7" name="Google Shape;877;p13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191" y="7663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878" name="Google Shape;878;p131"/>
          <p:cNvSpPr txBox="1">
            <a:spLocks noGrp="1"/>
          </p:cNvSpPr>
          <p:nvPr>
            <p:ph type="body" idx="1"/>
          </p:nvPr>
        </p:nvSpPr>
        <p:spPr>
          <a:xfrm>
            <a:off x="377134" y="726720"/>
            <a:ext cx="8286600" cy="23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18181"/>
              </a:buClr>
              <a:buSzPts val="1700"/>
              <a:buFont typeface="Arial"/>
              <a:buNone/>
              <a:defRPr sz="17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81818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18181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18181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18181"/>
              </a:buClr>
              <a:buSzPts val="1100"/>
              <a:buFont typeface="Arial"/>
              <a:buNone/>
              <a:defRPr sz="15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1818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81818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81818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81818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79" name="Google Shape;879;p131"/>
          <p:cNvSpPr txBox="1">
            <a:spLocks noGrp="1"/>
          </p:cNvSpPr>
          <p:nvPr>
            <p:ph type="title"/>
          </p:nvPr>
        </p:nvSpPr>
        <p:spPr>
          <a:xfrm>
            <a:off x="371572" y="104777"/>
            <a:ext cx="8286600" cy="74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0" marR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80" name="Google Shape;880;p131"/>
          <p:cNvSpPr txBox="1">
            <a:spLocks noGrp="1"/>
          </p:cNvSpPr>
          <p:nvPr>
            <p:ph type="body" idx="2"/>
          </p:nvPr>
        </p:nvSpPr>
        <p:spPr>
          <a:xfrm>
            <a:off x="383931" y="1212217"/>
            <a:ext cx="8274300" cy="31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81818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881" name="Google Shape;881;p131" descr="pasted-image.pd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75084" y="424094"/>
            <a:ext cx="475848" cy="3335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K - Staging Area Center - Wide">
  <p:cSld name="D - Basic_1_1_1_1_1_1_1">
    <p:bg>
      <p:bgPr>
        <a:solidFill>
          <a:schemeClr val="lt1"/>
        </a:solidFill>
        <a:effectLst/>
      </p:bgPr>
    </p:bg>
    <p:spTree>
      <p:nvGrpSpPr>
        <p:cNvPr id="1" name="Shape 8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3" name="Google Shape;883;p13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flipH="1">
            <a:off x="2381" y="0"/>
            <a:ext cx="9144002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884" name="Google Shape;884;p132"/>
          <p:cNvSpPr txBox="1">
            <a:spLocks noGrp="1"/>
          </p:cNvSpPr>
          <p:nvPr>
            <p:ph type="title"/>
          </p:nvPr>
        </p:nvSpPr>
        <p:spPr>
          <a:xfrm>
            <a:off x="371572" y="104777"/>
            <a:ext cx="8286600" cy="74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0" marR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85" name="Google Shape;885;p132"/>
          <p:cNvSpPr txBox="1">
            <a:spLocks noGrp="1"/>
          </p:cNvSpPr>
          <p:nvPr>
            <p:ph type="body" idx="1"/>
          </p:nvPr>
        </p:nvSpPr>
        <p:spPr>
          <a:xfrm>
            <a:off x="377134" y="726720"/>
            <a:ext cx="8286600" cy="23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18181"/>
              </a:buClr>
              <a:buSzPts val="1700"/>
              <a:buFont typeface="Arial"/>
              <a:buNone/>
              <a:defRPr sz="17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81818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18181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18181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18181"/>
              </a:buClr>
              <a:buSzPts val="1100"/>
              <a:buFont typeface="Arial"/>
              <a:buNone/>
              <a:defRPr sz="15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1818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81818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81818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81818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86" name="Google Shape;886;p132"/>
          <p:cNvSpPr txBox="1">
            <a:spLocks noGrp="1"/>
          </p:cNvSpPr>
          <p:nvPr>
            <p:ph type="body" idx="2"/>
          </p:nvPr>
        </p:nvSpPr>
        <p:spPr>
          <a:xfrm>
            <a:off x="383931" y="1212217"/>
            <a:ext cx="8274300" cy="31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81818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887" name="Google Shape;887;p132" descr="pasted-image.pd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75084" y="424094"/>
            <a:ext cx="475848" cy="3335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 - Sign Callout ">
  <p:cSld name="D - Basic_1_1_1_1_1_1_1_1">
    <p:bg>
      <p:bgPr>
        <a:solidFill>
          <a:schemeClr val="lt1"/>
        </a:solidFill>
        <a:effectLst/>
      </p:bgPr>
    </p:bg>
    <p:spTree>
      <p:nvGrpSpPr>
        <p:cNvPr id="1" name="Shape 8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9" name="Google Shape;889;p13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191" y="7663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90" name="Google Shape;890;p133"/>
          <p:cNvPicPr preferRelativeResize="0"/>
          <p:nvPr/>
        </p:nvPicPr>
        <p:blipFill rotWithShape="1">
          <a:blip r:embed="rId3">
            <a:alphaModFix/>
          </a:blip>
          <a:srcRect b="23224"/>
          <a:stretch/>
        </p:blipFill>
        <p:spPr>
          <a:xfrm>
            <a:off x="271514" y="966938"/>
            <a:ext cx="8618430" cy="3789993"/>
          </a:xfrm>
          <a:prstGeom prst="rect">
            <a:avLst/>
          </a:prstGeom>
          <a:noFill/>
          <a:ln>
            <a:noFill/>
          </a:ln>
        </p:spPr>
      </p:pic>
      <p:pic>
        <p:nvPicPr>
          <p:cNvPr id="891" name="Google Shape;891;p133"/>
          <p:cNvPicPr preferRelativeResize="0"/>
          <p:nvPr/>
        </p:nvPicPr>
        <p:blipFill rotWithShape="1">
          <a:blip r:embed="rId4">
            <a:alphaModFix amt="23000"/>
          </a:blip>
          <a:srcRect t="25126" r="7978" b="11517"/>
          <a:stretch/>
        </p:blipFill>
        <p:spPr>
          <a:xfrm>
            <a:off x="806966" y="1165725"/>
            <a:ext cx="7625661" cy="3258676"/>
          </a:xfrm>
          <a:prstGeom prst="rect">
            <a:avLst/>
          </a:prstGeom>
          <a:noFill/>
          <a:ln>
            <a:noFill/>
          </a:ln>
        </p:spPr>
      </p:pic>
      <p:pic>
        <p:nvPicPr>
          <p:cNvPr id="892" name="Google Shape;892;p133"/>
          <p:cNvPicPr preferRelativeResize="0"/>
          <p:nvPr/>
        </p:nvPicPr>
        <p:blipFill rotWithShape="1">
          <a:blip r:embed="rId4">
            <a:alphaModFix amt="23000"/>
          </a:blip>
          <a:srcRect t="25126" r="7978" b="11517"/>
          <a:stretch/>
        </p:blipFill>
        <p:spPr>
          <a:xfrm>
            <a:off x="806966" y="1165725"/>
            <a:ext cx="7625661" cy="3258676"/>
          </a:xfrm>
          <a:prstGeom prst="rect">
            <a:avLst/>
          </a:prstGeom>
          <a:noFill/>
          <a:ln>
            <a:noFill/>
          </a:ln>
        </p:spPr>
      </p:pic>
      <p:sp>
        <p:nvSpPr>
          <p:cNvPr id="893" name="Google Shape;893;p133"/>
          <p:cNvSpPr/>
          <p:nvPr/>
        </p:nvSpPr>
        <p:spPr>
          <a:xfrm>
            <a:off x="1831290" y="4582424"/>
            <a:ext cx="5568000" cy="174000"/>
          </a:xfrm>
          <a:prstGeom prst="rect">
            <a:avLst/>
          </a:prstGeom>
          <a:solidFill>
            <a:srgbClr val="5D4023">
              <a:alpha val="48630"/>
            </a:srgbClr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94" name="Google Shape;894;p133"/>
          <p:cNvSpPr txBox="1">
            <a:spLocks noGrp="1"/>
          </p:cNvSpPr>
          <p:nvPr>
            <p:ph type="title"/>
          </p:nvPr>
        </p:nvSpPr>
        <p:spPr>
          <a:xfrm>
            <a:off x="371572" y="104777"/>
            <a:ext cx="8286600" cy="74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0" marR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95" name="Google Shape;895;p133"/>
          <p:cNvSpPr txBox="1">
            <a:spLocks noGrp="1"/>
          </p:cNvSpPr>
          <p:nvPr>
            <p:ph type="body" idx="1"/>
          </p:nvPr>
        </p:nvSpPr>
        <p:spPr>
          <a:xfrm>
            <a:off x="955579" y="1326517"/>
            <a:ext cx="8274300" cy="31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434448"/>
              </a:buClr>
              <a:buSzPts val="1500"/>
              <a:buFont typeface="Arial"/>
              <a:buNone/>
              <a:defRPr sz="1500" b="0" i="0" strike="noStrike" cap="none">
                <a:solidFill>
                  <a:srgbClr val="43444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434448"/>
              </a:buClr>
              <a:buSzPts val="1400"/>
              <a:buFont typeface="Arial"/>
              <a:buChar char="•"/>
              <a:defRPr sz="1400" b="0" i="0" strike="noStrike" cap="none">
                <a:solidFill>
                  <a:srgbClr val="43444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34448"/>
              </a:buClr>
              <a:buSzPts val="1200"/>
              <a:buFont typeface="Arial"/>
              <a:buChar char="•"/>
              <a:defRPr sz="1200" b="0" i="0" strike="noStrike" cap="none">
                <a:solidFill>
                  <a:srgbClr val="43444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34448"/>
              </a:buClr>
              <a:buSzPts val="1100"/>
              <a:buFont typeface="Arial"/>
              <a:buChar char="•"/>
              <a:defRPr sz="1100" b="1" i="0" strike="noStrike" cap="none">
                <a:solidFill>
                  <a:srgbClr val="43444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34448"/>
              </a:buClr>
              <a:buSzPts val="1100"/>
              <a:buFont typeface="Arial"/>
              <a:buNone/>
              <a:defRPr sz="1500" b="0" i="0" strike="noStrike" cap="none">
                <a:solidFill>
                  <a:srgbClr val="43444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34448"/>
              </a:buClr>
              <a:buSzPts val="1500"/>
              <a:buFont typeface="Arial"/>
              <a:buChar char="•"/>
              <a:defRPr sz="1500" b="0" i="0" strike="noStrike" cap="none">
                <a:solidFill>
                  <a:srgbClr val="43444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434448"/>
              </a:buClr>
              <a:buSzPts val="1500"/>
              <a:buFont typeface="Arial"/>
              <a:buChar char="•"/>
              <a:defRPr sz="1500" b="0" i="0" strike="noStrike" cap="none">
                <a:solidFill>
                  <a:srgbClr val="43444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434448"/>
              </a:buClr>
              <a:buSzPts val="1500"/>
              <a:buFont typeface="Arial"/>
              <a:buChar char="•"/>
              <a:defRPr sz="1500" b="0" i="0" strike="noStrike" cap="none">
                <a:solidFill>
                  <a:srgbClr val="43444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434448"/>
              </a:buClr>
              <a:buSzPts val="1500"/>
              <a:buFont typeface="Arial"/>
              <a:buChar char="•"/>
              <a:defRPr sz="1500" b="0" i="0" strike="noStrike" cap="none">
                <a:solidFill>
                  <a:srgbClr val="43444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896" name="Google Shape;896;p133" descr="pasted-image.pdf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275084" y="424094"/>
            <a:ext cx="475848" cy="333554"/>
          </a:xfrm>
          <a:prstGeom prst="rect">
            <a:avLst/>
          </a:prstGeom>
          <a:noFill/>
          <a:ln>
            <a:noFill/>
          </a:ln>
        </p:spPr>
      </p:pic>
      <p:sp>
        <p:nvSpPr>
          <p:cNvPr id="897" name="Google Shape;897;p133"/>
          <p:cNvSpPr/>
          <p:nvPr/>
        </p:nvSpPr>
        <p:spPr>
          <a:xfrm>
            <a:off x="134210" y="849789"/>
            <a:ext cx="8618400" cy="1740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1 - Scene Left - Mountain">
  <p:cSld name="D - Basic_1_1_1_1_1_1_1_1_1">
    <p:bg>
      <p:bgPr>
        <a:solidFill>
          <a:schemeClr val="lt1"/>
        </a:solidFill>
        <a:effectLst/>
      </p:bgPr>
    </p:bg>
    <p:spTree>
      <p:nvGrpSpPr>
        <p:cNvPr id="1" name="Shape 8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9" name="Google Shape;899;p13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" y="12582"/>
            <a:ext cx="9141607" cy="5142158"/>
          </a:xfrm>
          <a:prstGeom prst="rect">
            <a:avLst/>
          </a:prstGeom>
          <a:solidFill>
            <a:srgbClr val="032E61"/>
          </a:solidFill>
          <a:ln>
            <a:noFill/>
          </a:ln>
          <a:effectLst>
            <a:outerShdw blurRad="50800" dist="12700" dir="16200000" rotWithShape="0">
              <a:srgbClr val="000000">
                <a:alpha val="28630"/>
              </a:srgbClr>
            </a:outerShdw>
          </a:effectLst>
        </p:spPr>
      </p:pic>
      <p:pic>
        <p:nvPicPr>
          <p:cNvPr id="900" name="Google Shape;900;p13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120000" flipH="1">
            <a:off x="160013" y="3171893"/>
            <a:ext cx="1166914" cy="1499162"/>
          </a:xfrm>
          <a:prstGeom prst="rect">
            <a:avLst/>
          </a:prstGeom>
          <a:noFill/>
          <a:ln>
            <a:noFill/>
          </a:ln>
        </p:spPr>
      </p:pic>
      <p:sp>
        <p:nvSpPr>
          <p:cNvPr id="901" name="Google Shape;901;p134"/>
          <p:cNvSpPr txBox="1">
            <a:spLocks noGrp="1"/>
          </p:cNvSpPr>
          <p:nvPr>
            <p:ph type="title"/>
          </p:nvPr>
        </p:nvSpPr>
        <p:spPr>
          <a:xfrm>
            <a:off x="371572" y="104777"/>
            <a:ext cx="8286600" cy="74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0" marR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02" name="Google Shape;902;p134"/>
          <p:cNvSpPr txBox="1">
            <a:spLocks noGrp="1"/>
          </p:cNvSpPr>
          <p:nvPr>
            <p:ph type="body" idx="1"/>
          </p:nvPr>
        </p:nvSpPr>
        <p:spPr>
          <a:xfrm>
            <a:off x="377134" y="726720"/>
            <a:ext cx="8286600" cy="23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18181"/>
              </a:buClr>
              <a:buSzPts val="1700"/>
              <a:buFont typeface="Arial"/>
              <a:buNone/>
              <a:defRPr sz="17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81818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18181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18181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18181"/>
              </a:buClr>
              <a:buSzPts val="1100"/>
              <a:buFont typeface="Arial"/>
              <a:buNone/>
              <a:defRPr sz="15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1818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81818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81818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81818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03" name="Google Shape;903;p134"/>
          <p:cNvSpPr txBox="1">
            <a:spLocks noGrp="1"/>
          </p:cNvSpPr>
          <p:nvPr>
            <p:ph type="body" idx="2"/>
          </p:nvPr>
        </p:nvSpPr>
        <p:spPr>
          <a:xfrm>
            <a:off x="383931" y="1212217"/>
            <a:ext cx="8274300" cy="31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81818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904" name="Google Shape;904;p134" descr="pasted-image.pdf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275084" y="424094"/>
            <a:ext cx="475848" cy="3335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2 - Scene Right - Lookout">
  <p:cSld name="D - Basic_1_1_1_1_1_1_1_1_1_1">
    <p:bg>
      <p:bgPr>
        <a:solidFill>
          <a:schemeClr val="lt1"/>
        </a:solidFill>
        <a:effectLst/>
      </p:bgPr>
    </p:bg>
    <p:spTree>
      <p:nvGrpSpPr>
        <p:cNvPr id="1" name="Shape 9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6" name="Google Shape;906;p13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1340"/>
            <a:ext cx="9141615" cy="5142158"/>
          </a:xfrm>
          <a:prstGeom prst="rect">
            <a:avLst/>
          </a:prstGeom>
          <a:noFill/>
          <a:ln>
            <a:noFill/>
          </a:ln>
        </p:spPr>
      </p:pic>
      <p:pic>
        <p:nvPicPr>
          <p:cNvPr id="907" name="Google Shape;907;p135"/>
          <p:cNvPicPr preferRelativeResize="0"/>
          <p:nvPr/>
        </p:nvPicPr>
        <p:blipFill rotWithShape="1">
          <a:blip r:embed="rId3">
            <a:alphaModFix/>
          </a:blip>
          <a:srcRect l="27792"/>
          <a:stretch/>
        </p:blipFill>
        <p:spPr>
          <a:xfrm>
            <a:off x="2541528" y="1350"/>
            <a:ext cx="6602470" cy="5142150"/>
          </a:xfrm>
          <a:prstGeom prst="rect">
            <a:avLst/>
          </a:prstGeom>
          <a:noFill/>
          <a:ln>
            <a:noFill/>
          </a:ln>
        </p:spPr>
      </p:pic>
      <p:sp>
        <p:nvSpPr>
          <p:cNvPr id="908" name="Google Shape;908;p135"/>
          <p:cNvSpPr txBox="1">
            <a:spLocks noGrp="1"/>
          </p:cNvSpPr>
          <p:nvPr>
            <p:ph type="title"/>
          </p:nvPr>
        </p:nvSpPr>
        <p:spPr>
          <a:xfrm>
            <a:off x="371572" y="104777"/>
            <a:ext cx="8286600" cy="74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0" marR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09" name="Google Shape;909;p135"/>
          <p:cNvSpPr txBox="1">
            <a:spLocks noGrp="1"/>
          </p:cNvSpPr>
          <p:nvPr>
            <p:ph type="body" idx="1"/>
          </p:nvPr>
        </p:nvSpPr>
        <p:spPr>
          <a:xfrm>
            <a:off x="377134" y="726720"/>
            <a:ext cx="8286600" cy="23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18181"/>
              </a:buClr>
              <a:buSzPts val="1700"/>
              <a:buFont typeface="Arial"/>
              <a:buNone/>
              <a:defRPr sz="17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81818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18181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18181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18181"/>
              </a:buClr>
              <a:buSzPts val="1100"/>
              <a:buFont typeface="Arial"/>
              <a:buNone/>
              <a:defRPr sz="15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1818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81818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81818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81818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10" name="Google Shape;910;p135"/>
          <p:cNvSpPr txBox="1">
            <a:spLocks noGrp="1"/>
          </p:cNvSpPr>
          <p:nvPr>
            <p:ph type="body" idx="2"/>
          </p:nvPr>
        </p:nvSpPr>
        <p:spPr>
          <a:xfrm>
            <a:off x="383931" y="1212217"/>
            <a:ext cx="8274300" cy="31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81818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911" name="Google Shape;911;p135" descr="pasted-image.pdf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275084" y="424094"/>
            <a:ext cx="475848" cy="3335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3 - Scene Left - View">
  <p:cSld name="D - Basic_1_1_1_1_1_1_1_1_1_1_1">
    <p:bg>
      <p:bgPr>
        <a:solidFill>
          <a:schemeClr val="lt1"/>
        </a:solidFill>
        <a:effectLst/>
      </p:bgPr>
    </p:bg>
    <p:spTree>
      <p:nvGrpSpPr>
        <p:cNvPr id="1" name="Shape 9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3" name="Google Shape;913;p13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670"/>
            <a:ext cx="9141615" cy="5142158"/>
          </a:xfrm>
          <a:prstGeom prst="rect">
            <a:avLst/>
          </a:prstGeom>
          <a:noFill/>
          <a:ln>
            <a:noFill/>
          </a:ln>
        </p:spPr>
      </p:pic>
      <p:pic>
        <p:nvPicPr>
          <p:cNvPr id="914" name="Google Shape;914;p13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flipH="1">
            <a:off x="584143" y="3957789"/>
            <a:ext cx="2218453" cy="1201662"/>
          </a:xfrm>
          <a:prstGeom prst="rect">
            <a:avLst/>
          </a:prstGeom>
          <a:noFill/>
          <a:ln>
            <a:noFill/>
          </a:ln>
        </p:spPr>
      </p:pic>
      <p:sp>
        <p:nvSpPr>
          <p:cNvPr id="915" name="Google Shape;915;p136"/>
          <p:cNvSpPr txBox="1">
            <a:spLocks noGrp="1"/>
          </p:cNvSpPr>
          <p:nvPr>
            <p:ph type="title"/>
          </p:nvPr>
        </p:nvSpPr>
        <p:spPr>
          <a:xfrm>
            <a:off x="371572" y="104777"/>
            <a:ext cx="8286600" cy="74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0" marR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16" name="Google Shape;916;p136"/>
          <p:cNvSpPr txBox="1">
            <a:spLocks noGrp="1"/>
          </p:cNvSpPr>
          <p:nvPr>
            <p:ph type="body" idx="1"/>
          </p:nvPr>
        </p:nvSpPr>
        <p:spPr>
          <a:xfrm>
            <a:off x="377134" y="726720"/>
            <a:ext cx="8286600" cy="23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18181"/>
              </a:buClr>
              <a:buSzPts val="1700"/>
              <a:buFont typeface="Arial"/>
              <a:buNone/>
              <a:defRPr sz="17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81818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18181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18181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18181"/>
              </a:buClr>
              <a:buSzPts val="1100"/>
              <a:buFont typeface="Arial"/>
              <a:buNone/>
              <a:defRPr sz="15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1818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81818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81818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81818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17" name="Google Shape;917;p136"/>
          <p:cNvSpPr txBox="1">
            <a:spLocks noGrp="1"/>
          </p:cNvSpPr>
          <p:nvPr>
            <p:ph type="body" idx="2"/>
          </p:nvPr>
        </p:nvSpPr>
        <p:spPr>
          <a:xfrm>
            <a:off x="383931" y="1212217"/>
            <a:ext cx="8274300" cy="31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81818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918" name="Google Shape;918;p136" descr="pasted-image.pdf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275084" y="424094"/>
            <a:ext cx="475848" cy="3335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4 - Scene Right - Mountain Peak">
  <p:cSld name="D - Basic_1_1_1_1_1_1_1_1_1_1_1_1">
    <p:bg>
      <p:bgPr>
        <a:solidFill>
          <a:schemeClr val="lt1"/>
        </a:solidFill>
        <a:effectLst/>
      </p:bgPr>
    </p:bg>
    <p:spTree>
      <p:nvGrpSpPr>
        <p:cNvPr id="1" name="Shape 9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0" name="Google Shape;920;p13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1340"/>
            <a:ext cx="9141619" cy="5142161"/>
          </a:xfrm>
          <a:prstGeom prst="rect">
            <a:avLst/>
          </a:prstGeom>
          <a:noFill/>
          <a:ln>
            <a:noFill/>
          </a:ln>
        </p:spPr>
      </p:pic>
      <p:pic>
        <p:nvPicPr>
          <p:cNvPr id="921" name="Google Shape;921;p13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674"/>
            <a:ext cx="9141619" cy="5142161"/>
          </a:xfrm>
          <a:prstGeom prst="rect">
            <a:avLst/>
          </a:prstGeom>
          <a:noFill/>
          <a:ln>
            <a:noFill/>
          </a:ln>
        </p:spPr>
      </p:pic>
      <p:sp>
        <p:nvSpPr>
          <p:cNvPr id="922" name="Google Shape;922;p137"/>
          <p:cNvSpPr txBox="1">
            <a:spLocks noGrp="1"/>
          </p:cNvSpPr>
          <p:nvPr>
            <p:ph type="title"/>
          </p:nvPr>
        </p:nvSpPr>
        <p:spPr>
          <a:xfrm>
            <a:off x="371572" y="104777"/>
            <a:ext cx="8286600" cy="74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0" marR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23" name="Google Shape;923;p137"/>
          <p:cNvSpPr txBox="1">
            <a:spLocks noGrp="1"/>
          </p:cNvSpPr>
          <p:nvPr>
            <p:ph type="body" idx="1"/>
          </p:nvPr>
        </p:nvSpPr>
        <p:spPr>
          <a:xfrm>
            <a:off x="377134" y="726720"/>
            <a:ext cx="8286600" cy="23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18181"/>
              </a:buClr>
              <a:buSzPts val="1700"/>
              <a:buFont typeface="Arial"/>
              <a:buNone/>
              <a:defRPr sz="17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81818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18181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18181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18181"/>
              </a:buClr>
              <a:buSzPts val="1100"/>
              <a:buFont typeface="Arial"/>
              <a:buNone/>
              <a:defRPr sz="15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81818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81818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81818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81818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24" name="Google Shape;924;p137"/>
          <p:cNvSpPr txBox="1">
            <a:spLocks noGrp="1"/>
          </p:cNvSpPr>
          <p:nvPr>
            <p:ph type="body" idx="2"/>
          </p:nvPr>
        </p:nvSpPr>
        <p:spPr>
          <a:xfrm>
            <a:off x="383931" y="1212217"/>
            <a:ext cx="8274300" cy="316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7F7F7F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81818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81818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lt2"/>
              </a:buClr>
              <a:buSzPts val="1100"/>
              <a:buFont typeface="Arial"/>
              <a:buChar char="•"/>
              <a:defRPr sz="1100" b="1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2385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2385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925" name="Google Shape;925;p137" descr="pasted-image.pdf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275084" y="424094"/>
            <a:ext cx="475848" cy="3335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theme" Target="../theme/theme1.xml"/><Relationship Id="rId50" Type="http://schemas.openxmlformats.org/officeDocument/2006/relationships/image" Target="../media/image3.png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image" Target="../media/image2.jp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image" Target="../media/image1.jpg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59.xml"/><Relationship Id="rId18" Type="http://schemas.openxmlformats.org/officeDocument/2006/relationships/slideLayout" Target="../slideLayouts/slideLayout64.xml"/><Relationship Id="rId26" Type="http://schemas.openxmlformats.org/officeDocument/2006/relationships/slideLayout" Target="../slideLayouts/slideLayout72.xml"/><Relationship Id="rId39" Type="http://schemas.openxmlformats.org/officeDocument/2006/relationships/slideLayout" Target="../slideLayouts/slideLayout85.xml"/><Relationship Id="rId21" Type="http://schemas.openxmlformats.org/officeDocument/2006/relationships/slideLayout" Target="../slideLayouts/slideLayout67.xml"/><Relationship Id="rId34" Type="http://schemas.openxmlformats.org/officeDocument/2006/relationships/slideLayout" Target="../slideLayouts/slideLayout80.xml"/><Relationship Id="rId42" Type="http://schemas.openxmlformats.org/officeDocument/2006/relationships/image" Target="../media/image3.png"/><Relationship Id="rId7" Type="http://schemas.openxmlformats.org/officeDocument/2006/relationships/slideLayout" Target="../slideLayouts/slideLayout53.xml"/><Relationship Id="rId2" Type="http://schemas.openxmlformats.org/officeDocument/2006/relationships/slideLayout" Target="../slideLayouts/slideLayout48.xml"/><Relationship Id="rId16" Type="http://schemas.openxmlformats.org/officeDocument/2006/relationships/slideLayout" Target="../slideLayouts/slideLayout62.xml"/><Relationship Id="rId20" Type="http://schemas.openxmlformats.org/officeDocument/2006/relationships/slideLayout" Target="../slideLayouts/slideLayout66.xml"/><Relationship Id="rId29" Type="http://schemas.openxmlformats.org/officeDocument/2006/relationships/slideLayout" Target="../slideLayouts/slideLayout75.xml"/><Relationship Id="rId41" Type="http://schemas.openxmlformats.org/officeDocument/2006/relationships/theme" Target="../theme/theme2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7.xml"/><Relationship Id="rId24" Type="http://schemas.openxmlformats.org/officeDocument/2006/relationships/slideLayout" Target="../slideLayouts/slideLayout70.xml"/><Relationship Id="rId32" Type="http://schemas.openxmlformats.org/officeDocument/2006/relationships/slideLayout" Target="../slideLayouts/slideLayout78.xml"/><Relationship Id="rId37" Type="http://schemas.openxmlformats.org/officeDocument/2006/relationships/slideLayout" Target="../slideLayouts/slideLayout83.xml"/><Relationship Id="rId40" Type="http://schemas.openxmlformats.org/officeDocument/2006/relationships/slideLayout" Target="../slideLayouts/slideLayout86.xml"/><Relationship Id="rId5" Type="http://schemas.openxmlformats.org/officeDocument/2006/relationships/slideLayout" Target="../slideLayouts/slideLayout51.xml"/><Relationship Id="rId15" Type="http://schemas.openxmlformats.org/officeDocument/2006/relationships/slideLayout" Target="../slideLayouts/slideLayout61.xml"/><Relationship Id="rId23" Type="http://schemas.openxmlformats.org/officeDocument/2006/relationships/slideLayout" Target="../slideLayouts/slideLayout69.xml"/><Relationship Id="rId28" Type="http://schemas.openxmlformats.org/officeDocument/2006/relationships/slideLayout" Target="../slideLayouts/slideLayout74.xml"/><Relationship Id="rId36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56.xml"/><Relationship Id="rId19" Type="http://schemas.openxmlformats.org/officeDocument/2006/relationships/slideLayout" Target="../slideLayouts/slideLayout65.xml"/><Relationship Id="rId31" Type="http://schemas.openxmlformats.org/officeDocument/2006/relationships/slideLayout" Target="../slideLayouts/slideLayout77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Relationship Id="rId14" Type="http://schemas.openxmlformats.org/officeDocument/2006/relationships/slideLayout" Target="../slideLayouts/slideLayout60.xml"/><Relationship Id="rId22" Type="http://schemas.openxmlformats.org/officeDocument/2006/relationships/slideLayout" Target="../slideLayouts/slideLayout68.xml"/><Relationship Id="rId27" Type="http://schemas.openxmlformats.org/officeDocument/2006/relationships/slideLayout" Target="../slideLayouts/slideLayout73.xml"/><Relationship Id="rId30" Type="http://schemas.openxmlformats.org/officeDocument/2006/relationships/slideLayout" Target="../slideLayouts/slideLayout76.xml"/><Relationship Id="rId35" Type="http://schemas.openxmlformats.org/officeDocument/2006/relationships/slideLayout" Target="../slideLayouts/slideLayout81.xml"/><Relationship Id="rId8" Type="http://schemas.openxmlformats.org/officeDocument/2006/relationships/slideLayout" Target="../slideLayouts/slideLayout54.xml"/><Relationship Id="rId3" Type="http://schemas.openxmlformats.org/officeDocument/2006/relationships/slideLayout" Target="../slideLayouts/slideLayout49.xml"/><Relationship Id="rId12" Type="http://schemas.openxmlformats.org/officeDocument/2006/relationships/slideLayout" Target="../slideLayouts/slideLayout58.xml"/><Relationship Id="rId17" Type="http://schemas.openxmlformats.org/officeDocument/2006/relationships/slideLayout" Target="../slideLayouts/slideLayout63.xml"/><Relationship Id="rId25" Type="http://schemas.openxmlformats.org/officeDocument/2006/relationships/slideLayout" Target="../slideLayouts/slideLayout71.xml"/><Relationship Id="rId33" Type="http://schemas.openxmlformats.org/officeDocument/2006/relationships/slideLayout" Target="../slideLayouts/slideLayout79.xml"/><Relationship Id="rId38" Type="http://schemas.openxmlformats.org/officeDocument/2006/relationships/slideLayout" Target="../slideLayouts/slideLayout84.xml"/></Relationships>
</file>

<file path=ppt/slideMasters/_rels/slideMaster3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99.xml"/><Relationship Id="rId18" Type="http://schemas.openxmlformats.org/officeDocument/2006/relationships/slideLayout" Target="../slideLayouts/slideLayout104.xml"/><Relationship Id="rId26" Type="http://schemas.openxmlformats.org/officeDocument/2006/relationships/slideLayout" Target="../slideLayouts/slideLayout112.xml"/><Relationship Id="rId21" Type="http://schemas.openxmlformats.org/officeDocument/2006/relationships/slideLayout" Target="../slideLayouts/slideLayout107.xml"/><Relationship Id="rId34" Type="http://schemas.openxmlformats.org/officeDocument/2006/relationships/slideLayout" Target="../slideLayouts/slideLayout120.xml"/><Relationship Id="rId7" Type="http://schemas.openxmlformats.org/officeDocument/2006/relationships/slideLayout" Target="../slideLayouts/slideLayout93.xml"/><Relationship Id="rId12" Type="http://schemas.openxmlformats.org/officeDocument/2006/relationships/slideLayout" Target="../slideLayouts/slideLayout98.xml"/><Relationship Id="rId17" Type="http://schemas.openxmlformats.org/officeDocument/2006/relationships/slideLayout" Target="../slideLayouts/slideLayout103.xml"/><Relationship Id="rId25" Type="http://schemas.openxmlformats.org/officeDocument/2006/relationships/slideLayout" Target="../slideLayouts/slideLayout111.xml"/><Relationship Id="rId33" Type="http://schemas.openxmlformats.org/officeDocument/2006/relationships/slideLayout" Target="../slideLayouts/slideLayout119.xml"/><Relationship Id="rId38" Type="http://schemas.openxmlformats.org/officeDocument/2006/relationships/image" Target="../media/image3.png"/><Relationship Id="rId2" Type="http://schemas.openxmlformats.org/officeDocument/2006/relationships/slideLayout" Target="../slideLayouts/slideLayout88.xml"/><Relationship Id="rId16" Type="http://schemas.openxmlformats.org/officeDocument/2006/relationships/slideLayout" Target="../slideLayouts/slideLayout102.xml"/><Relationship Id="rId20" Type="http://schemas.openxmlformats.org/officeDocument/2006/relationships/slideLayout" Target="../slideLayouts/slideLayout106.xml"/><Relationship Id="rId29" Type="http://schemas.openxmlformats.org/officeDocument/2006/relationships/slideLayout" Target="../slideLayouts/slideLayout115.xml"/><Relationship Id="rId1" Type="http://schemas.openxmlformats.org/officeDocument/2006/relationships/slideLayout" Target="../slideLayouts/slideLayout87.xml"/><Relationship Id="rId6" Type="http://schemas.openxmlformats.org/officeDocument/2006/relationships/slideLayout" Target="../slideLayouts/slideLayout92.xml"/><Relationship Id="rId11" Type="http://schemas.openxmlformats.org/officeDocument/2006/relationships/slideLayout" Target="../slideLayouts/slideLayout97.xml"/><Relationship Id="rId24" Type="http://schemas.openxmlformats.org/officeDocument/2006/relationships/slideLayout" Target="../slideLayouts/slideLayout110.xml"/><Relationship Id="rId32" Type="http://schemas.openxmlformats.org/officeDocument/2006/relationships/slideLayout" Target="../slideLayouts/slideLayout118.xml"/><Relationship Id="rId37" Type="http://schemas.openxmlformats.org/officeDocument/2006/relationships/image" Target="../media/image76.jpg"/><Relationship Id="rId5" Type="http://schemas.openxmlformats.org/officeDocument/2006/relationships/slideLayout" Target="../slideLayouts/slideLayout91.xml"/><Relationship Id="rId15" Type="http://schemas.openxmlformats.org/officeDocument/2006/relationships/slideLayout" Target="../slideLayouts/slideLayout101.xml"/><Relationship Id="rId23" Type="http://schemas.openxmlformats.org/officeDocument/2006/relationships/slideLayout" Target="../slideLayouts/slideLayout109.xml"/><Relationship Id="rId28" Type="http://schemas.openxmlformats.org/officeDocument/2006/relationships/slideLayout" Target="../slideLayouts/slideLayout114.xml"/><Relationship Id="rId36" Type="http://schemas.openxmlformats.org/officeDocument/2006/relationships/image" Target="../media/image55.jpg"/><Relationship Id="rId10" Type="http://schemas.openxmlformats.org/officeDocument/2006/relationships/slideLayout" Target="../slideLayouts/slideLayout96.xml"/><Relationship Id="rId19" Type="http://schemas.openxmlformats.org/officeDocument/2006/relationships/slideLayout" Target="../slideLayouts/slideLayout105.xml"/><Relationship Id="rId31" Type="http://schemas.openxmlformats.org/officeDocument/2006/relationships/slideLayout" Target="../slideLayouts/slideLayout117.xml"/><Relationship Id="rId4" Type="http://schemas.openxmlformats.org/officeDocument/2006/relationships/slideLayout" Target="../slideLayouts/slideLayout90.xml"/><Relationship Id="rId9" Type="http://schemas.openxmlformats.org/officeDocument/2006/relationships/slideLayout" Target="../slideLayouts/slideLayout95.xml"/><Relationship Id="rId14" Type="http://schemas.openxmlformats.org/officeDocument/2006/relationships/slideLayout" Target="../slideLayouts/slideLayout100.xml"/><Relationship Id="rId22" Type="http://schemas.openxmlformats.org/officeDocument/2006/relationships/slideLayout" Target="../slideLayouts/slideLayout108.xml"/><Relationship Id="rId27" Type="http://schemas.openxmlformats.org/officeDocument/2006/relationships/slideLayout" Target="../slideLayouts/slideLayout113.xml"/><Relationship Id="rId30" Type="http://schemas.openxmlformats.org/officeDocument/2006/relationships/slideLayout" Target="../slideLayouts/slideLayout116.xml"/><Relationship Id="rId35" Type="http://schemas.openxmlformats.org/officeDocument/2006/relationships/theme" Target="../theme/theme3.xml"/><Relationship Id="rId8" Type="http://schemas.openxmlformats.org/officeDocument/2006/relationships/slideLayout" Target="../slideLayouts/slideLayout94.xml"/><Relationship Id="rId3" Type="http://schemas.openxmlformats.org/officeDocument/2006/relationships/slideLayout" Target="../slideLayouts/slideLayout89.xml"/></Relationships>
</file>

<file path=ppt/slideMasters/_rels/slideMaster4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3.xml"/><Relationship Id="rId18" Type="http://schemas.openxmlformats.org/officeDocument/2006/relationships/slideLayout" Target="../slideLayouts/slideLayout138.xml"/><Relationship Id="rId26" Type="http://schemas.openxmlformats.org/officeDocument/2006/relationships/slideLayout" Target="../slideLayouts/slideLayout146.xml"/><Relationship Id="rId39" Type="http://schemas.openxmlformats.org/officeDocument/2006/relationships/slideLayout" Target="../slideLayouts/slideLayout159.xml"/><Relationship Id="rId21" Type="http://schemas.openxmlformats.org/officeDocument/2006/relationships/slideLayout" Target="../slideLayouts/slideLayout141.xml"/><Relationship Id="rId34" Type="http://schemas.openxmlformats.org/officeDocument/2006/relationships/slideLayout" Target="../slideLayouts/slideLayout154.xml"/><Relationship Id="rId42" Type="http://schemas.openxmlformats.org/officeDocument/2006/relationships/slideLayout" Target="../slideLayouts/slideLayout162.xml"/><Relationship Id="rId47" Type="http://schemas.openxmlformats.org/officeDocument/2006/relationships/image" Target="../media/image1.jpg"/><Relationship Id="rId7" Type="http://schemas.openxmlformats.org/officeDocument/2006/relationships/slideLayout" Target="../slideLayouts/slideLayout127.xml"/><Relationship Id="rId2" Type="http://schemas.openxmlformats.org/officeDocument/2006/relationships/slideLayout" Target="../slideLayouts/slideLayout122.xml"/><Relationship Id="rId16" Type="http://schemas.openxmlformats.org/officeDocument/2006/relationships/slideLayout" Target="../slideLayouts/slideLayout136.xml"/><Relationship Id="rId29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31.xml"/><Relationship Id="rId24" Type="http://schemas.openxmlformats.org/officeDocument/2006/relationships/slideLayout" Target="../slideLayouts/slideLayout144.xml"/><Relationship Id="rId32" Type="http://schemas.openxmlformats.org/officeDocument/2006/relationships/slideLayout" Target="../slideLayouts/slideLayout152.xml"/><Relationship Id="rId37" Type="http://schemas.openxmlformats.org/officeDocument/2006/relationships/slideLayout" Target="../slideLayouts/slideLayout157.xml"/><Relationship Id="rId40" Type="http://schemas.openxmlformats.org/officeDocument/2006/relationships/slideLayout" Target="../slideLayouts/slideLayout160.xml"/><Relationship Id="rId45" Type="http://schemas.openxmlformats.org/officeDocument/2006/relationships/slideLayout" Target="../slideLayouts/slideLayout165.xml"/><Relationship Id="rId5" Type="http://schemas.openxmlformats.org/officeDocument/2006/relationships/slideLayout" Target="../slideLayouts/slideLayout125.xml"/><Relationship Id="rId15" Type="http://schemas.openxmlformats.org/officeDocument/2006/relationships/slideLayout" Target="../slideLayouts/slideLayout135.xml"/><Relationship Id="rId23" Type="http://schemas.openxmlformats.org/officeDocument/2006/relationships/slideLayout" Target="../slideLayouts/slideLayout143.xml"/><Relationship Id="rId28" Type="http://schemas.openxmlformats.org/officeDocument/2006/relationships/slideLayout" Target="../slideLayouts/slideLayout148.xml"/><Relationship Id="rId36" Type="http://schemas.openxmlformats.org/officeDocument/2006/relationships/slideLayout" Target="../slideLayouts/slideLayout156.xml"/><Relationship Id="rId49" Type="http://schemas.openxmlformats.org/officeDocument/2006/relationships/image" Target="../media/image3.png"/><Relationship Id="rId10" Type="http://schemas.openxmlformats.org/officeDocument/2006/relationships/slideLayout" Target="../slideLayouts/slideLayout130.xml"/><Relationship Id="rId19" Type="http://schemas.openxmlformats.org/officeDocument/2006/relationships/slideLayout" Target="../slideLayouts/slideLayout139.xml"/><Relationship Id="rId31" Type="http://schemas.openxmlformats.org/officeDocument/2006/relationships/slideLayout" Target="../slideLayouts/slideLayout151.xml"/><Relationship Id="rId44" Type="http://schemas.openxmlformats.org/officeDocument/2006/relationships/slideLayout" Target="../slideLayouts/slideLayout164.xml"/><Relationship Id="rId4" Type="http://schemas.openxmlformats.org/officeDocument/2006/relationships/slideLayout" Target="../slideLayouts/slideLayout124.xml"/><Relationship Id="rId9" Type="http://schemas.openxmlformats.org/officeDocument/2006/relationships/slideLayout" Target="../slideLayouts/slideLayout129.xml"/><Relationship Id="rId14" Type="http://schemas.openxmlformats.org/officeDocument/2006/relationships/slideLayout" Target="../slideLayouts/slideLayout134.xml"/><Relationship Id="rId22" Type="http://schemas.openxmlformats.org/officeDocument/2006/relationships/slideLayout" Target="../slideLayouts/slideLayout142.xml"/><Relationship Id="rId27" Type="http://schemas.openxmlformats.org/officeDocument/2006/relationships/slideLayout" Target="../slideLayouts/slideLayout147.xml"/><Relationship Id="rId30" Type="http://schemas.openxmlformats.org/officeDocument/2006/relationships/slideLayout" Target="../slideLayouts/slideLayout150.xml"/><Relationship Id="rId35" Type="http://schemas.openxmlformats.org/officeDocument/2006/relationships/slideLayout" Target="../slideLayouts/slideLayout155.xml"/><Relationship Id="rId43" Type="http://schemas.openxmlformats.org/officeDocument/2006/relationships/slideLayout" Target="../slideLayouts/slideLayout163.xml"/><Relationship Id="rId48" Type="http://schemas.openxmlformats.org/officeDocument/2006/relationships/image" Target="../media/image2.jpg"/><Relationship Id="rId8" Type="http://schemas.openxmlformats.org/officeDocument/2006/relationships/slideLayout" Target="../slideLayouts/slideLayout128.xml"/><Relationship Id="rId3" Type="http://schemas.openxmlformats.org/officeDocument/2006/relationships/slideLayout" Target="../slideLayouts/slideLayout123.xml"/><Relationship Id="rId12" Type="http://schemas.openxmlformats.org/officeDocument/2006/relationships/slideLayout" Target="../slideLayouts/slideLayout132.xml"/><Relationship Id="rId17" Type="http://schemas.openxmlformats.org/officeDocument/2006/relationships/slideLayout" Target="../slideLayouts/slideLayout137.xml"/><Relationship Id="rId25" Type="http://schemas.openxmlformats.org/officeDocument/2006/relationships/slideLayout" Target="../slideLayouts/slideLayout145.xml"/><Relationship Id="rId33" Type="http://schemas.openxmlformats.org/officeDocument/2006/relationships/slideLayout" Target="../slideLayouts/slideLayout153.xml"/><Relationship Id="rId38" Type="http://schemas.openxmlformats.org/officeDocument/2006/relationships/slideLayout" Target="../slideLayouts/slideLayout158.xml"/><Relationship Id="rId46" Type="http://schemas.openxmlformats.org/officeDocument/2006/relationships/theme" Target="../theme/theme4.xml"/><Relationship Id="rId20" Type="http://schemas.openxmlformats.org/officeDocument/2006/relationships/slideLayout" Target="../slideLayouts/slideLayout140.xml"/><Relationship Id="rId41" Type="http://schemas.openxmlformats.org/officeDocument/2006/relationships/slideLayout" Target="../slideLayouts/slideLayout161.xml"/><Relationship Id="rId1" Type="http://schemas.openxmlformats.org/officeDocument/2006/relationships/slideLayout" Target="../slideLayouts/slideLayout121.xml"/><Relationship Id="rId6" Type="http://schemas.openxmlformats.org/officeDocument/2006/relationships/slideLayout" Target="../slideLayouts/slideLayout126.xml"/></Relationships>
</file>

<file path=ppt/slideMasters/_rels/slideMaster5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78.xml"/><Relationship Id="rId18" Type="http://schemas.openxmlformats.org/officeDocument/2006/relationships/slideLayout" Target="../slideLayouts/slideLayout183.xml"/><Relationship Id="rId26" Type="http://schemas.openxmlformats.org/officeDocument/2006/relationships/slideLayout" Target="../slideLayouts/slideLayout191.xml"/><Relationship Id="rId39" Type="http://schemas.openxmlformats.org/officeDocument/2006/relationships/slideLayout" Target="../slideLayouts/slideLayout204.xml"/><Relationship Id="rId21" Type="http://schemas.openxmlformats.org/officeDocument/2006/relationships/slideLayout" Target="../slideLayouts/slideLayout186.xml"/><Relationship Id="rId34" Type="http://schemas.openxmlformats.org/officeDocument/2006/relationships/slideLayout" Target="../slideLayouts/slideLayout199.xml"/><Relationship Id="rId42" Type="http://schemas.openxmlformats.org/officeDocument/2006/relationships/image" Target="../media/image3.png"/><Relationship Id="rId7" Type="http://schemas.openxmlformats.org/officeDocument/2006/relationships/slideLayout" Target="../slideLayouts/slideLayout172.xml"/><Relationship Id="rId2" Type="http://schemas.openxmlformats.org/officeDocument/2006/relationships/slideLayout" Target="../slideLayouts/slideLayout167.xml"/><Relationship Id="rId16" Type="http://schemas.openxmlformats.org/officeDocument/2006/relationships/slideLayout" Target="../slideLayouts/slideLayout181.xml"/><Relationship Id="rId20" Type="http://schemas.openxmlformats.org/officeDocument/2006/relationships/slideLayout" Target="../slideLayouts/slideLayout185.xml"/><Relationship Id="rId29" Type="http://schemas.openxmlformats.org/officeDocument/2006/relationships/slideLayout" Target="../slideLayouts/slideLayout194.xml"/><Relationship Id="rId41" Type="http://schemas.openxmlformats.org/officeDocument/2006/relationships/theme" Target="../theme/theme5.xml"/><Relationship Id="rId1" Type="http://schemas.openxmlformats.org/officeDocument/2006/relationships/slideLayout" Target="../slideLayouts/slideLayout166.xml"/><Relationship Id="rId6" Type="http://schemas.openxmlformats.org/officeDocument/2006/relationships/slideLayout" Target="../slideLayouts/slideLayout171.xml"/><Relationship Id="rId11" Type="http://schemas.openxmlformats.org/officeDocument/2006/relationships/slideLayout" Target="../slideLayouts/slideLayout176.xml"/><Relationship Id="rId24" Type="http://schemas.openxmlformats.org/officeDocument/2006/relationships/slideLayout" Target="../slideLayouts/slideLayout189.xml"/><Relationship Id="rId32" Type="http://schemas.openxmlformats.org/officeDocument/2006/relationships/slideLayout" Target="../slideLayouts/slideLayout197.xml"/><Relationship Id="rId37" Type="http://schemas.openxmlformats.org/officeDocument/2006/relationships/slideLayout" Target="../slideLayouts/slideLayout202.xml"/><Relationship Id="rId40" Type="http://schemas.openxmlformats.org/officeDocument/2006/relationships/slideLayout" Target="../slideLayouts/slideLayout205.xml"/><Relationship Id="rId5" Type="http://schemas.openxmlformats.org/officeDocument/2006/relationships/slideLayout" Target="../slideLayouts/slideLayout170.xml"/><Relationship Id="rId15" Type="http://schemas.openxmlformats.org/officeDocument/2006/relationships/slideLayout" Target="../slideLayouts/slideLayout180.xml"/><Relationship Id="rId23" Type="http://schemas.openxmlformats.org/officeDocument/2006/relationships/slideLayout" Target="../slideLayouts/slideLayout188.xml"/><Relationship Id="rId28" Type="http://schemas.openxmlformats.org/officeDocument/2006/relationships/slideLayout" Target="../slideLayouts/slideLayout193.xml"/><Relationship Id="rId36" Type="http://schemas.openxmlformats.org/officeDocument/2006/relationships/slideLayout" Target="../slideLayouts/slideLayout201.xml"/><Relationship Id="rId10" Type="http://schemas.openxmlformats.org/officeDocument/2006/relationships/slideLayout" Target="../slideLayouts/slideLayout175.xml"/><Relationship Id="rId19" Type="http://schemas.openxmlformats.org/officeDocument/2006/relationships/slideLayout" Target="../slideLayouts/slideLayout184.xml"/><Relationship Id="rId31" Type="http://schemas.openxmlformats.org/officeDocument/2006/relationships/slideLayout" Target="../slideLayouts/slideLayout196.xml"/><Relationship Id="rId4" Type="http://schemas.openxmlformats.org/officeDocument/2006/relationships/slideLayout" Target="../slideLayouts/slideLayout169.xml"/><Relationship Id="rId9" Type="http://schemas.openxmlformats.org/officeDocument/2006/relationships/slideLayout" Target="../slideLayouts/slideLayout174.xml"/><Relationship Id="rId14" Type="http://schemas.openxmlformats.org/officeDocument/2006/relationships/slideLayout" Target="../slideLayouts/slideLayout179.xml"/><Relationship Id="rId22" Type="http://schemas.openxmlformats.org/officeDocument/2006/relationships/slideLayout" Target="../slideLayouts/slideLayout187.xml"/><Relationship Id="rId27" Type="http://schemas.openxmlformats.org/officeDocument/2006/relationships/slideLayout" Target="../slideLayouts/slideLayout192.xml"/><Relationship Id="rId30" Type="http://schemas.openxmlformats.org/officeDocument/2006/relationships/slideLayout" Target="../slideLayouts/slideLayout195.xml"/><Relationship Id="rId35" Type="http://schemas.openxmlformats.org/officeDocument/2006/relationships/slideLayout" Target="../slideLayouts/slideLayout200.xml"/><Relationship Id="rId8" Type="http://schemas.openxmlformats.org/officeDocument/2006/relationships/slideLayout" Target="../slideLayouts/slideLayout173.xml"/><Relationship Id="rId3" Type="http://schemas.openxmlformats.org/officeDocument/2006/relationships/slideLayout" Target="../slideLayouts/slideLayout168.xml"/><Relationship Id="rId12" Type="http://schemas.openxmlformats.org/officeDocument/2006/relationships/slideLayout" Target="../slideLayouts/slideLayout177.xml"/><Relationship Id="rId17" Type="http://schemas.openxmlformats.org/officeDocument/2006/relationships/slideLayout" Target="../slideLayouts/slideLayout182.xml"/><Relationship Id="rId25" Type="http://schemas.openxmlformats.org/officeDocument/2006/relationships/slideLayout" Target="../slideLayouts/slideLayout190.xml"/><Relationship Id="rId33" Type="http://schemas.openxmlformats.org/officeDocument/2006/relationships/slideLayout" Target="../slideLayouts/slideLayout198.xml"/><Relationship Id="rId38" Type="http://schemas.openxmlformats.org/officeDocument/2006/relationships/slideLayout" Target="../slideLayouts/slideLayout20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oogle Shape;6;p1"/>
          <p:cNvPicPr preferRelativeResize="0"/>
          <p:nvPr/>
        </p:nvPicPr>
        <p:blipFill rotWithShape="1">
          <a:blip r:embed="rId48">
            <a:alphaModFix/>
          </a:blip>
          <a:srcRect/>
          <a:stretch/>
        </p:blipFill>
        <p:spPr>
          <a:xfrm>
            <a:off x="-8027" y="9675"/>
            <a:ext cx="9155827" cy="513189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7;p1"/>
          <p:cNvPicPr preferRelativeResize="0"/>
          <p:nvPr/>
        </p:nvPicPr>
        <p:blipFill rotWithShape="1">
          <a:blip r:embed="rId49">
            <a:alphaModFix/>
          </a:blip>
          <a:srcRect/>
          <a:stretch/>
        </p:blipFill>
        <p:spPr>
          <a:xfrm>
            <a:off x="0" y="283"/>
            <a:ext cx="9147808" cy="5146415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8;p1"/>
          <p:cNvSpPr txBox="1">
            <a:spLocks noGrp="1"/>
          </p:cNvSpPr>
          <p:nvPr>
            <p:ph type="body" idx="1"/>
          </p:nvPr>
        </p:nvSpPr>
        <p:spPr>
          <a:xfrm>
            <a:off x="378300" y="1321594"/>
            <a:ext cx="8286300" cy="323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" name="Google Shape;9;p1"/>
          <p:cNvSpPr txBox="1">
            <a:spLocks noGrp="1"/>
          </p:cNvSpPr>
          <p:nvPr>
            <p:ph type="title"/>
          </p:nvPr>
        </p:nvSpPr>
        <p:spPr>
          <a:xfrm>
            <a:off x="371574" y="104775"/>
            <a:ext cx="8286300" cy="74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0" marR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" name="Google Shape;10;p1"/>
          <p:cNvSpPr txBox="1">
            <a:spLocks noGrp="1"/>
          </p:cNvSpPr>
          <p:nvPr>
            <p:ph type="ftr" idx="11"/>
          </p:nvPr>
        </p:nvSpPr>
        <p:spPr>
          <a:xfrm>
            <a:off x="433501" y="4807847"/>
            <a:ext cx="4132200" cy="16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29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6858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0287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3716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7145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057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4003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7432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1"/>
          <p:cNvSpPr txBox="1"/>
          <p:nvPr/>
        </p:nvSpPr>
        <p:spPr>
          <a:xfrm>
            <a:off x="10353990" y="5004197"/>
            <a:ext cx="138600" cy="3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"/>
              <a:buFont typeface="Arial"/>
              <a:buNone/>
            </a:pPr>
            <a:endParaRPr sz="1500" b="0" i="0" u="none" strike="noStrike" cap="none">
              <a:solidFill>
                <a:srgbClr val="42414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" name="Google Shape;12;p1" descr="pasted-image.pdf"/>
          <p:cNvPicPr preferRelativeResize="0"/>
          <p:nvPr/>
        </p:nvPicPr>
        <p:blipFill rotWithShape="1">
          <a:blip r:embed="rId50">
            <a:alphaModFix/>
          </a:blip>
          <a:srcRect/>
          <a:stretch/>
        </p:blipFill>
        <p:spPr>
          <a:xfrm>
            <a:off x="8275084" y="424094"/>
            <a:ext cx="475848" cy="333554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  <p:sldLayoutId id="2147483670" r:id="rId23"/>
    <p:sldLayoutId id="2147483671" r:id="rId24"/>
    <p:sldLayoutId id="2147483672" r:id="rId25"/>
    <p:sldLayoutId id="2147483673" r:id="rId26"/>
    <p:sldLayoutId id="2147483674" r:id="rId27"/>
    <p:sldLayoutId id="2147483675" r:id="rId28"/>
    <p:sldLayoutId id="2147483676" r:id="rId29"/>
    <p:sldLayoutId id="2147483677" r:id="rId30"/>
    <p:sldLayoutId id="2147483678" r:id="rId31"/>
    <p:sldLayoutId id="2147483679" r:id="rId32"/>
    <p:sldLayoutId id="2147483680" r:id="rId33"/>
    <p:sldLayoutId id="2147483681" r:id="rId34"/>
    <p:sldLayoutId id="2147483682" r:id="rId35"/>
    <p:sldLayoutId id="2147483683" r:id="rId36"/>
    <p:sldLayoutId id="2147483684" r:id="rId37"/>
    <p:sldLayoutId id="2147483685" r:id="rId38"/>
    <p:sldLayoutId id="2147483686" r:id="rId39"/>
    <p:sldLayoutId id="2147483687" r:id="rId40"/>
    <p:sldLayoutId id="2147483688" r:id="rId41"/>
    <p:sldLayoutId id="2147483689" r:id="rId42"/>
    <p:sldLayoutId id="2147483690" r:id="rId43"/>
    <p:sldLayoutId id="2147483691" r:id="rId44"/>
    <p:sldLayoutId id="2147483692" r:id="rId45"/>
    <p:sldLayoutId id="2147483693" r:id="rId4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p48"/>
          <p:cNvSpPr txBox="1"/>
          <p:nvPr/>
        </p:nvSpPr>
        <p:spPr>
          <a:xfrm>
            <a:off x="10353990" y="5004197"/>
            <a:ext cx="138600" cy="3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"/>
              <a:buFont typeface="Arial"/>
              <a:buNone/>
            </a:pPr>
            <a:endParaRPr sz="1500" b="0" i="0" u="none" strike="noStrike" cap="none">
              <a:solidFill>
                <a:srgbClr val="42414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41" name="Google Shape;341;p48" descr="pasted-image.pdf"/>
          <p:cNvPicPr preferRelativeResize="0"/>
          <p:nvPr/>
        </p:nvPicPr>
        <p:blipFill rotWithShape="1">
          <a:blip r:embed="rId42">
            <a:alphaModFix/>
          </a:blip>
          <a:srcRect/>
          <a:stretch/>
        </p:blipFill>
        <p:spPr>
          <a:xfrm>
            <a:off x="8275084" y="424094"/>
            <a:ext cx="475724" cy="333467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  <p:sldLayoutId id="2147483705" r:id="rId12"/>
    <p:sldLayoutId id="2147483706" r:id="rId13"/>
    <p:sldLayoutId id="2147483707" r:id="rId14"/>
    <p:sldLayoutId id="2147483708" r:id="rId15"/>
    <p:sldLayoutId id="2147483709" r:id="rId16"/>
    <p:sldLayoutId id="2147483710" r:id="rId17"/>
    <p:sldLayoutId id="2147483711" r:id="rId18"/>
    <p:sldLayoutId id="2147483712" r:id="rId19"/>
    <p:sldLayoutId id="2147483713" r:id="rId20"/>
    <p:sldLayoutId id="2147483714" r:id="rId21"/>
    <p:sldLayoutId id="2147483715" r:id="rId22"/>
    <p:sldLayoutId id="2147483716" r:id="rId23"/>
    <p:sldLayoutId id="2147483717" r:id="rId24"/>
    <p:sldLayoutId id="2147483718" r:id="rId25"/>
    <p:sldLayoutId id="2147483719" r:id="rId26"/>
    <p:sldLayoutId id="2147483720" r:id="rId27"/>
    <p:sldLayoutId id="2147483721" r:id="rId28"/>
    <p:sldLayoutId id="2147483722" r:id="rId29"/>
    <p:sldLayoutId id="2147483723" r:id="rId30"/>
    <p:sldLayoutId id="2147483724" r:id="rId31"/>
    <p:sldLayoutId id="2147483725" r:id="rId32"/>
    <p:sldLayoutId id="2147483726" r:id="rId33"/>
    <p:sldLayoutId id="2147483727" r:id="rId34"/>
    <p:sldLayoutId id="2147483728" r:id="rId35"/>
    <p:sldLayoutId id="2147483729" r:id="rId36"/>
    <p:sldLayoutId id="2147483730" r:id="rId37"/>
    <p:sldLayoutId id="2147483731" r:id="rId38"/>
    <p:sldLayoutId id="2147483732" r:id="rId39"/>
    <p:sldLayoutId id="2147483733" r:id="rId4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Shape 8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" name="Google Shape;839;p124"/>
          <p:cNvPicPr preferRelativeResize="0"/>
          <p:nvPr/>
        </p:nvPicPr>
        <p:blipFill rotWithShape="1">
          <a:blip r:embed="rId36">
            <a:alphaModFix/>
          </a:blip>
          <a:srcRect/>
          <a:stretch/>
        </p:blipFill>
        <p:spPr>
          <a:xfrm>
            <a:off x="0" y="1340"/>
            <a:ext cx="9141615" cy="5142158"/>
          </a:xfrm>
          <a:prstGeom prst="rect">
            <a:avLst/>
          </a:prstGeom>
          <a:noFill/>
          <a:ln>
            <a:noFill/>
          </a:ln>
        </p:spPr>
      </p:pic>
      <p:pic>
        <p:nvPicPr>
          <p:cNvPr id="840" name="Google Shape;840;p124"/>
          <p:cNvPicPr preferRelativeResize="0"/>
          <p:nvPr/>
        </p:nvPicPr>
        <p:blipFill rotWithShape="1">
          <a:blip r:embed="rId37">
            <a:alphaModFix/>
          </a:blip>
          <a:srcRect/>
          <a:stretch/>
        </p:blipFill>
        <p:spPr>
          <a:xfrm>
            <a:off x="0" y="670"/>
            <a:ext cx="9141615" cy="5142158"/>
          </a:xfrm>
          <a:prstGeom prst="rect">
            <a:avLst/>
          </a:prstGeom>
          <a:noFill/>
          <a:ln>
            <a:noFill/>
          </a:ln>
        </p:spPr>
      </p:pic>
      <p:sp>
        <p:nvSpPr>
          <p:cNvPr id="841" name="Google Shape;841;p124"/>
          <p:cNvSpPr txBox="1">
            <a:spLocks noGrp="1"/>
          </p:cNvSpPr>
          <p:nvPr>
            <p:ph type="body" idx="1"/>
          </p:nvPr>
        </p:nvSpPr>
        <p:spPr>
          <a:xfrm>
            <a:off x="378300" y="1321594"/>
            <a:ext cx="8286300" cy="323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42" name="Google Shape;842;p124"/>
          <p:cNvSpPr txBox="1">
            <a:spLocks noGrp="1"/>
          </p:cNvSpPr>
          <p:nvPr>
            <p:ph type="title"/>
          </p:nvPr>
        </p:nvSpPr>
        <p:spPr>
          <a:xfrm>
            <a:off x="371574" y="104775"/>
            <a:ext cx="8286300" cy="74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0" marR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43" name="Google Shape;843;p124"/>
          <p:cNvSpPr txBox="1"/>
          <p:nvPr/>
        </p:nvSpPr>
        <p:spPr>
          <a:xfrm>
            <a:off x="10353990" y="5004197"/>
            <a:ext cx="138600" cy="3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"/>
              <a:buFont typeface="Arial"/>
              <a:buNone/>
            </a:pPr>
            <a:endParaRPr sz="1500" b="0" i="0" u="none" strike="noStrike" cap="none">
              <a:solidFill>
                <a:srgbClr val="42414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44" name="Google Shape;844;p124" descr="pasted-image.pdf"/>
          <p:cNvPicPr preferRelativeResize="0"/>
          <p:nvPr/>
        </p:nvPicPr>
        <p:blipFill rotWithShape="1">
          <a:blip r:embed="rId38">
            <a:alphaModFix/>
          </a:blip>
          <a:srcRect/>
          <a:stretch/>
        </p:blipFill>
        <p:spPr>
          <a:xfrm>
            <a:off x="8275084" y="424094"/>
            <a:ext cx="475848" cy="333554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768" r:id="rId1"/>
    <p:sldLayoutId id="2147483769" r:id="rId2"/>
    <p:sldLayoutId id="2147483770" r:id="rId3"/>
    <p:sldLayoutId id="2147483771" r:id="rId4"/>
    <p:sldLayoutId id="2147483772" r:id="rId5"/>
    <p:sldLayoutId id="2147483773" r:id="rId6"/>
    <p:sldLayoutId id="2147483774" r:id="rId7"/>
    <p:sldLayoutId id="2147483775" r:id="rId8"/>
    <p:sldLayoutId id="2147483776" r:id="rId9"/>
    <p:sldLayoutId id="2147483777" r:id="rId10"/>
    <p:sldLayoutId id="2147483778" r:id="rId11"/>
    <p:sldLayoutId id="2147483779" r:id="rId12"/>
    <p:sldLayoutId id="2147483780" r:id="rId13"/>
    <p:sldLayoutId id="2147483781" r:id="rId14"/>
    <p:sldLayoutId id="2147483782" r:id="rId15"/>
    <p:sldLayoutId id="2147483783" r:id="rId16"/>
    <p:sldLayoutId id="2147483784" r:id="rId17"/>
    <p:sldLayoutId id="2147483785" r:id="rId18"/>
    <p:sldLayoutId id="2147483786" r:id="rId19"/>
    <p:sldLayoutId id="2147483787" r:id="rId20"/>
    <p:sldLayoutId id="2147483788" r:id="rId21"/>
    <p:sldLayoutId id="2147483789" r:id="rId22"/>
    <p:sldLayoutId id="2147483790" r:id="rId23"/>
    <p:sldLayoutId id="2147483791" r:id="rId24"/>
    <p:sldLayoutId id="2147483792" r:id="rId25"/>
    <p:sldLayoutId id="2147483793" r:id="rId26"/>
    <p:sldLayoutId id="2147483794" r:id="rId27"/>
    <p:sldLayoutId id="2147483795" r:id="rId28"/>
    <p:sldLayoutId id="2147483796" r:id="rId29"/>
    <p:sldLayoutId id="2147483797" r:id="rId30"/>
    <p:sldLayoutId id="2147483798" r:id="rId31"/>
    <p:sldLayoutId id="2147483799" r:id="rId32"/>
    <p:sldLayoutId id="2147483800" r:id="rId33"/>
    <p:sldLayoutId id="2147483801" r:id="rId3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4" name="Google Shape;1134;p159"/>
          <p:cNvPicPr preferRelativeResize="0"/>
          <p:nvPr/>
        </p:nvPicPr>
        <p:blipFill rotWithShape="1">
          <a:blip r:embed="rId47">
            <a:alphaModFix/>
          </a:blip>
          <a:srcRect/>
          <a:stretch/>
        </p:blipFill>
        <p:spPr>
          <a:xfrm>
            <a:off x="-8027" y="9675"/>
            <a:ext cx="9155827" cy="513189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5" name="Google Shape;1135;p159"/>
          <p:cNvPicPr preferRelativeResize="0"/>
          <p:nvPr/>
        </p:nvPicPr>
        <p:blipFill rotWithShape="1">
          <a:blip r:embed="rId48">
            <a:alphaModFix/>
          </a:blip>
          <a:srcRect/>
          <a:stretch/>
        </p:blipFill>
        <p:spPr>
          <a:xfrm>
            <a:off x="0" y="283"/>
            <a:ext cx="9147808" cy="5146415"/>
          </a:xfrm>
          <a:prstGeom prst="rect">
            <a:avLst/>
          </a:prstGeom>
          <a:noFill/>
          <a:ln>
            <a:noFill/>
          </a:ln>
        </p:spPr>
      </p:pic>
      <p:sp>
        <p:nvSpPr>
          <p:cNvPr id="1136" name="Google Shape;1136;p159"/>
          <p:cNvSpPr txBox="1">
            <a:spLocks noGrp="1"/>
          </p:cNvSpPr>
          <p:nvPr>
            <p:ph type="body" idx="1"/>
          </p:nvPr>
        </p:nvSpPr>
        <p:spPr>
          <a:xfrm>
            <a:off x="378300" y="1321594"/>
            <a:ext cx="8286300" cy="323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500"/>
              <a:buFont typeface="Arial"/>
              <a:buNone/>
              <a:defRPr sz="15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37" name="Google Shape;1137;p159"/>
          <p:cNvSpPr txBox="1">
            <a:spLocks noGrp="1"/>
          </p:cNvSpPr>
          <p:nvPr>
            <p:ph type="title"/>
          </p:nvPr>
        </p:nvSpPr>
        <p:spPr>
          <a:xfrm>
            <a:off x="371574" y="104775"/>
            <a:ext cx="8286300" cy="74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0" marR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2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42900" marR="0" lvl="5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685800" marR="0" lvl="6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028700" marR="0" lvl="7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371600" marR="0" lvl="8" indent="0" algn="l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24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38" name="Google Shape;1138;p159"/>
          <p:cNvSpPr txBox="1">
            <a:spLocks noGrp="1"/>
          </p:cNvSpPr>
          <p:nvPr>
            <p:ph type="ftr" idx="11"/>
          </p:nvPr>
        </p:nvSpPr>
        <p:spPr>
          <a:xfrm>
            <a:off x="433501" y="4807847"/>
            <a:ext cx="4132200" cy="16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Font typeface="Arial"/>
              <a:buNone/>
              <a:defRPr sz="900" b="0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29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6858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0287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3716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7145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057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4003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7432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39" name="Google Shape;1139;p159"/>
          <p:cNvSpPr txBox="1"/>
          <p:nvPr/>
        </p:nvSpPr>
        <p:spPr>
          <a:xfrm>
            <a:off x="10353990" y="5004197"/>
            <a:ext cx="138600" cy="3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"/>
              <a:buFont typeface="Arial"/>
              <a:buNone/>
            </a:pPr>
            <a:endParaRPr sz="1500" b="0" i="0" u="none" strike="noStrike" cap="none">
              <a:solidFill>
                <a:srgbClr val="42414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40" name="Google Shape;1140;p159" descr="pasted-image.pdf"/>
          <p:cNvPicPr preferRelativeResize="0"/>
          <p:nvPr/>
        </p:nvPicPr>
        <p:blipFill rotWithShape="1">
          <a:blip r:embed="rId49">
            <a:alphaModFix/>
          </a:blip>
          <a:srcRect/>
          <a:stretch/>
        </p:blipFill>
        <p:spPr>
          <a:xfrm>
            <a:off x="8275084" y="424094"/>
            <a:ext cx="475848" cy="333554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802" r:id="rId1"/>
    <p:sldLayoutId id="2147483803" r:id="rId2"/>
    <p:sldLayoutId id="2147483804" r:id="rId3"/>
    <p:sldLayoutId id="2147483805" r:id="rId4"/>
    <p:sldLayoutId id="2147483806" r:id="rId5"/>
    <p:sldLayoutId id="2147483807" r:id="rId6"/>
    <p:sldLayoutId id="2147483808" r:id="rId7"/>
    <p:sldLayoutId id="2147483809" r:id="rId8"/>
    <p:sldLayoutId id="2147483810" r:id="rId9"/>
    <p:sldLayoutId id="2147483811" r:id="rId10"/>
    <p:sldLayoutId id="2147483812" r:id="rId11"/>
    <p:sldLayoutId id="2147483813" r:id="rId12"/>
    <p:sldLayoutId id="2147483814" r:id="rId13"/>
    <p:sldLayoutId id="2147483815" r:id="rId14"/>
    <p:sldLayoutId id="2147483816" r:id="rId15"/>
    <p:sldLayoutId id="2147483817" r:id="rId16"/>
    <p:sldLayoutId id="2147483818" r:id="rId17"/>
    <p:sldLayoutId id="2147483819" r:id="rId18"/>
    <p:sldLayoutId id="2147483820" r:id="rId19"/>
    <p:sldLayoutId id="2147483821" r:id="rId20"/>
    <p:sldLayoutId id="2147483822" r:id="rId21"/>
    <p:sldLayoutId id="2147483823" r:id="rId22"/>
    <p:sldLayoutId id="2147483824" r:id="rId23"/>
    <p:sldLayoutId id="2147483825" r:id="rId24"/>
    <p:sldLayoutId id="2147483826" r:id="rId25"/>
    <p:sldLayoutId id="2147483827" r:id="rId26"/>
    <p:sldLayoutId id="2147483828" r:id="rId27"/>
    <p:sldLayoutId id="2147483829" r:id="rId28"/>
    <p:sldLayoutId id="2147483830" r:id="rId29"/>
    <p:sldLayoutId id="2147483831" r:id="rId30"/>
    <p:sldLayoutId id="2147483832" r:id="rId31"/>
    <p:sldLayoutId id="2147483833" r:id="rId32"/>
    <p:sldLayoutId id="2147483834" r:id="rId33"/>
    <p:sldLayoutId id="2147483835" r:id="rId34"/>
    <p:sldLayoutId id="2147483836" r:id="rId35"/>
    <p:sldLayoutId id="2147483837" r:id="rId36"/>
    <p:sldLayoutId id="2147483838" r:id="rId37"/>
    <p:sldLayoutId id="2147483839" r:id="rId38"/>
    <p:sldLayoutId id="2147483840" r:id="rId39"/>
    <p:sldLayoutId id="2147483841" r:id="rId40"/>
    <p:sldLayoutId id="2147483842" r:id="rId41"/>
    <p:sldLayoutId id="2147483843" r:id="rId42"/>
    <p:sldLayoutId id="2147483844" r:id="rId43"/>
    <p:sldLayoutId id="2147483845" r:id="rId44"/>
    <p:sldLayoutId id="2147483846" r:id="rId4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Shape 14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7" name="Google Shape;1457;p205"/>
          <p:cNvSpPr txBox="1"/>
          <p:nvPr/>
        </p:nvSpPr>
        <p:spPr>
          <a:xfrm>
            <a:off x="10353990" y="5004197"/>
            <a:ext cx="138600" cy="3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"/>
              <a:buFont typeface="Arial"/>
              <a:buNone/>
            </a:pPr>
            <a:endParaRPr sz="1500" b="0" i="0" u="none" strike="noStrike" cap="none">
              <a:solidFill>
                <a:srgbClr val="42414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58" name="Google Shape;1458;p205" descr="pasted-image.pdf"/>
          <p:cNvPicPr preferRelativeResize="0"/>
          <p:nvPr/>
        </p:nvPicPr>
        <p:blipFill rotWithShape="1">
          <a:blip r:embed="rId42">
            <a:alphaModFix/>
          </a:blip>
          <a:srcRect/>
          <a:stretch/>
        </p:blipFill>
        <p:spPr>
          <a:xfrm>
            <a:off x="8275084" y="424094"/>
            <a:ext cx="475848" cy="333554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847" r:id="rId1"/>
    <p:sldLayoutId id="2147483848" r:id="rId2"/>
    <p:sldLayoutId id="2147483849" r:id="rId3"/>
    <p:sldLayoutId id="2147483850" r:id="rId4"/>
    <p:sldLayoutId id="2147483851" r:id="rId5"/>
    <p:sldLayoutId id="2147483852" r:id="rId6"/>
    <p:sldLayoutId id="2147483853" r:id="rId7"/>
    <p:sldLayoutId id="2147483854" r:id="rId8"/>
    <p:sldLayoutId id="2147483855" r:id="rId9"/>
    <p:sldLayoutId id="2147483856" r:id="rId10"/>
    <p:sldLayoutId id="2147483857" r:id="rId11"/>
    <p:sldLayoutId id="2147483858" r:id="rId12"/>
    <p:sldLayoutId id="2147483859" r:id="rId13"/>
    <p:sldLayoutId id="2147483860" r:id="rId14"/>
    <p:sldLayoutId id="2147483861" r:id="rId15"/>
    <p:sldLayoutId id="2147483862" r:id="rId16"/>
    <p:sldLayoutId id="2147483863" r:id="rId17"/>
    <p:sldLayoutId id="2147483864" r:id="rId18"/>
    <p:sldLayoutId id="2147483865" r:id="rId19"/>
    <p:sldLayoutId id="2147483866" r:id="rId20"/>
    <p:sldLayoutId id="2147483867" r:id="rId21"/>
    <p:sldLayoutId id="2147483868" r:id="rId22"/>
    <p:sldLayoutId id="2147483869" r:id="rId23"/>
    <p:sldLayoutId id="2147483870" r:id="rId24"/>
    <p:sldLayoutId id="2147483871" r:id="rId25"/>
    <p:sldLayoutId id="2147483872" r:id="rId26"/>
    <p:sldLayoutId id="2147483873" r:id="rId27"/>
    <p:sldLayoutId id="2147483874" r:id="rId28"/>
    <p:sldLayoutId id="2147483875" r:id="rId29"/>
    <p:sldLayoutId id="2147483876" r:id="rId30"/>
    <p:sldLayoutId id="2147483877" r:id="rId31"/>
    <p:sldLayoutId id="2147483878" r:id="rId32"/>
    <p:sldLayoutId id="2147483879" r:id="rId33"/>
    <p:sldLayoutId id="2147483880" r:id="rId34"/>
    <p:sldLayoutId id="2147483881" r:id="rId35"/>
    <p:sldLayoutId id="2147483882" r:id="rId36"/>
    <p:sldLayoutId id="2147483883" r:id="rId37"/>
    <p:sldLayoutId id="2147483884" r:id="rId38"/>
    <p:sldLayoutId id="2147483885" r:id="rId39"/>
    <p:sldLayoutId id="2147483886" r:id="rId4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5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3" Type="http://schemas.openxmlformats.org/officeDocument/2006/relationships/slide" Target="slide16.xml"/><Relationship Id="rId7" Type="http://schemas.openxmlformats.org/officeDocument/2006/relationships/slide" Target="slide24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3.xml"/><Relationship Id="rId6" Type="http://schemas.openxmlformats.org/officeDocument/2006/relationships/slide" Target="slide23.xml"/><Relationship Id="rId5" Type="http://schemas.openxmlformats.org/officeDocument/2006/relationships/slide" Target="slide22.xml"/><Relationship Id="rId4" Type="http://schemas.openxmlformats.org/officeDocument/2006/relationships/slide" Target="slide18.xml"/><Relationship Id="rId9" Type="http://schemas.openxmlformats.org/officeDocument/2006/relationships/slide" Target="slide2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0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0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3.xml"/><Relationship Id="rId6" Type="http://schemas.openxmlformats.org/officeDocument/2006/relationships/hyperlink" Target="https://www.ted.com/talks/simon_sinek_how_great_leaders_inspire_action?language=en" TargetMode="External"/><Relationship Id="rId5" Type="http://schemas.openxmlformats.org/officeDocument/2006/relationships/hyperlink" Target="https://www.forbes.com/sites/johnkotter/2011/06/07/how-to-create-a-powerful-vision-for-change/#7242df7251fc" TargetMode="External"/><Relationship Id="rId4" Type="http://schemas.openxmlformats.org/officeDocument/2006/relationships/hyperlink" Target="Change%20Management%20Strategy%20Assets%20v1.xlsx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3.xml"/><Relationship Id="rId5" Type="http://schemas.openxmlformats.org/officeDocument/2006/relationships/hyperlink" Target="https://hbr.org/2018/10/dont-just-tell-employees-organizational-changes-are-coming-explain-why" TargetMode="External"/><Relationship Id="rId4" Type="http://schemas.openxmlformats.org/officeDocument/2006/relationships/hyperlink" Target="Change%20Management%20Strategy%20Assets%20v1.xlsx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3.xml"/><Relationship Id="rId4" Type="http://schemas.openxmlformats.org/officeDocument/2006/relationships/hyperlink" Target="Change%20Management%20Strategy%20Assets%20v1.xlsx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3.xml"/><Relationship Id="rId4" Type="http://schemas.openxmlformats.org/officeDocument/2006/relationships/hyperlink" Target="Change%20Management%20Strategy%20Assets%20v1.xlsx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3.xml"/><Relationship Id="rId4" Type="http://schemas.openxmlformats.org/officeDocument/2006/relationships/slide" Target="slide2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7" Type="http://schemas.openxmlformats.org/officeDocument/2006/relationships/slide" Target="slide33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3.xml"/><Relationship Id="rId6" Type="http://schemas.openxmlformats.org/officeDocument/2006/relationships/slide" Target="slide32.xml"/><Relationship Id="rId5" Type="http://schemas.openxmlformats.org/officeDocument/2006/relationships/slide" Target="slide30.xml"/><Relationship Id="rId4" Type="http://schemas.openxmlformats.org/officeDocument/2006/relationships/slide" Target="slide3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Change%20Management%20Strategy%20Assets%20v1.xlsx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3.xml"/><Relationship Id="rId4" Type="http://schemas.openxmlformats.org/officeDocument/2006/relationships/image" Target="../media/image8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3.xml"/><Relationship Id="rId4" Type="http://schemas.openxmlformats.org/officeDocument/2006/relationships/image" Target="../media/image8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Change%20Management%20Strategy%20Assets%20v1.xlsx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3.xml"/><Relationship Id="rId4" Type="http://schemas.openxmlformats.org/officeDocument/2006/relationships/image" Target="../media/image8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Change%20Management%20Strategy%20Assets%20v1.xlsx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3.xml"/><Relationship Id="rId4" Type="http://schemas.openxmlformats.org/officeDocument/2006/relationships/image" Target="../media/image8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help.salesforce.com/articleView?id=sf.mfa_monitor_usage_app.htm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3.xml"/><Relationship Id="rId5" Type="http://schemas.openxmlformats.org/officeDocument/2006/relationships/image" Target="../media/image84.png"/><Relationship Id="rId4" Type="http://schemas.openxmlformats.org/officeDocument/2006/relationships/image" Target="../media/image8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help.salesforce.com/articleView?id=collab_groups_manage_parent.htm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3.xml"/><Relationship Id="rId4" Type="http://schemas.openxmlformats.org/officeDocument/2006/relationships/image" Target="../media/image8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0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1.xml"/><Relationship Id="rId4" Type="http://schemas.openxmlformats.org/officeDocument/2006/relationships/image" Target="../media/image8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3.xml"/><Relationship Id="rId6" Type="http://schemas.openxmlformats.org/officeDocument/2006/relationships/image" Target="../media/image82.png"/><Relationship Id="rId5" Type="http://schemas.openxmlformats.org/officeDocument/2006/relationships/image" Target="../media/image81.png"/><Relationship Id="rId4" Type="http://schemas.openxmlformats.org/officeDocument/2006/relationships/image" Target="../media/image80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0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3.xml"/><Relationship Id="rId6" Type="http://schemas.openxmlformats.org/officeDocument/2006/relationships/image" Target="../media/image82.png"/><Relationship Id="rId5" Type="http://schemas.openxmlformats.org/officeDocument/2006/relationships/image" Target="../media/image81.png"/><Relationship Id="rId4" Type="http://schemas.openxmlformats.org/officeDocument/2006/relationships/image" Target="../media/image8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3" Type="http://schemas.openxmlformats.org/officeDocument/2006/relationships/slide" Target="slide15.xml"/><Relationship Id="rId7" Type="http://schemas.openxmlformats.org/officeDocument/2006/relationships/slide" Target="slide18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3.xml"/><Relationship Id="rId6" Type="http://schemas.openxmlformats.org/officeDocument/2006/relationships/slide" Target="slide17.xml"/><Relationship Id="rId11" Type="http://schemas.openxmlformats.org/officeDocument/2006/relationships/slide" Target="slide25.xml"/><Relationship Id="rId5" Type="http://schemas.openxmlformats.org/officeDocument/2006/relationships/slide" Target="slide12.xml"/><Relationship Id="rId10" Type="http://schemas.openxmlformats.org/officeDocument/2006/relationships/slide" Target="slide23.xml"/><Relationship Id="rId4" Type="http://schemas.openxmlformats.org/officeDocument/2006/relationships/slide" Target="slide16.xml"/><Relationship Id="rId9" Type="http://schemas.openxmlformats.org/officeDocument/2006/relationships/slide" Target="slide2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24.xml"/><Relationship Id="rId3" Type="http://schemas.openxmlformats.org/officeDocument/2006/relationships/slide" Target="slide16.xml"/><Relationship Id="rId7" Type="http://schemas.openxmlformats.org/officeDocument/2006/relationships/slide" Target="slide23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3.xml"/><Relationship Id="rId6" Type="http://schemas.openxmlformats.org/officeDocument/2006/relationships/slide" Target="slide22.xml"/><Relationship Id="rId5" Type="http://schemas.openxmlformats.org/officeDocument/2006/relationships/slide" Target="slide21.xml"/><Relationship Id="rId4" Type="http://schemas.openxmlformats.org/officeDocument/2006/relationships/slide" Target="slide18.xml"/><Relationship Id="rId9" Type="http://schemas.openxmlformats.org/officeDocument/2006/relationships/slide" Target="slide2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8" name="Google Shape;1668;p246"/>
          <p:cNvSpPr txBox="1">
            <a:spLocks noGrp="1"/>
          </p:cNvSpPr>
          <p:nvPr>
            <p:ph type="ctrTitle"/>
          </p:nvPr>
        </p:nvSpPr>
        <p:spPr>
          <a:xfrm>
            <a:off x="353886" y="1717331"/>
            <a:ext cx="7067400" cy="973800"/>
          </a:xfrm>
          <a:prstGeom prst="rect">
            <a:avLst/>
          </a:prstGeom>
        </p:spPr>
        <p:txBody>
          <a:bodyPr spcFirstLastPara="1" wrap="square" lIns="68575" tIns="68575" rIns="68575" bIns="6857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2800" b="0">
                <a:latin typeface="Roboto Light"/>
                <a:ea typeface="Roboto Light"/>
                <a:cs typeface="Roboto Light"/>
                <a:sym typeface="Roboto Light"/>
              </a:rPr>
              <a:t>Creación de un plan de gestión de cambios de los factores clave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5" name="Google Shape;1875;p255"/>
          <p:cNvSpPr txBox="1">
            <a:spLocks noGrp="1"/>
          </p:cNvSpPr>
          <p:nvPr>
            <p:ph type="ctrTitle"/>
          </p:nvPr>
        </p:nvSpPr>
        <p:spPr>
          <a:xfrm>
            <a:off x="628118" y="1998224"/>
            <a:ext cx="5681700" cy="836700"/>
          </a:xfrm>
          <a:prstGeom prst="rect">
            <a:avLst/>
          </a:prstGeom>
        </p:spPr>
        <p:txBody>
          <a:bodyPr spcFirstLastPara="1" wrap="square" lIns="68575" tIns="68575" rIns="68575" bIns="6857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3600" b="0">
                <a:latin typeface="Roboto Light"/>
                <a:ea typeface="Roboto Light"/>
                <a:cs typeface="Roboto Light"/>
                <a:sym typeface="Roboto Light"/>
              </a:rPr>
              <a:t>Afianzar el cambio</a:t>
            </a:r>
          </a:p>
        </p:txBody>
      </p:sp>
      <p:sp>
        <p:nvSpPr>
          <p:cNvPr id="1876" name="Google Shape;1876;p255"/>
          <p:cNvSpPr/>
          <p:nvPr/>
        </p:nvSpPr>
        <p:spPr>
          <a:xfrm rot="10800000">
            <a:off x="5141900" y="1473676"/>
            <a:ext cx="364800" cy="138000"/>
          </a:xfrm>
          <a:prstGeom prst="triangle">
            <a:avLst>
              <a:gd name="adj" fmla="val 50000"/>
            </a:avLst>
          </a:prstGeom>
          <a:solidFill>
            <a:srgbClr val="032E61">
              <a:alpha val="8421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77" name="Google Shape;1877;p255"/>
          <p:cNvSpPr/>
          <p:nvPr/>
        </p:nvSpPr>
        <p:spPr>
          <a:xfrm>
            <a:off x="643400" y="1719309"/>
            <a:ext cx="1894200" cy="276000"/>
          </a:xfrm>
          <a:prstGeom prst="chevron">
            <a:avLst>
              <a:gd name="adj" fmla="val 50000"/>
            </a:avLst>
          </a:prstGeom>
          <a:solidFill>
            <a:srgbClr val="032E61">
              <a:alpha val="55750"/>
            </a:srgbClr>
          </a:solidFill>
          <a:ln w="285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</a:pPr>
            <a:r>
              <a:rPr lang="es-MX" sz="12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Prepararse</a:t>
            </a:r>
          </a:p>
        </p:txBody>
      </p:sp>
      <p:sp>
        <p:nvSpPr>
          <p:cNvPr id="1878" name="Google Shape;1878;p255"/>
          <p:cNvSpPr/>
          <p:nvPr/>
        </p:nvSpPr>
        <p:spPr>
          <a:xfrm>
            <a:off x="2449099" y="1719309"/>
            <a:ext cx="2032500" cy="276000"/>
          </a:xfrm>
          <a:prstGeom prst="chevron">
            <a:avLst>
              <a:gd name="adj" fmla="val 50000"/>
            </a:avLst>
          </a:prstGeom>
          <a:solidFill>
            <a:srgbClr val="032E61">
              <a:alpha val="84210"/>
            </a:srgbClr>
          </a:solidFill>
          <a:ln w="285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</a:pPr>
            <a:r>
              <a:rPr lang="es-MX" sz="12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Implantar</a:t>
            </a:r>
          </a:p>
        </p:txBody>
      </p:sp>
      <p:sp>
        <p:nvSpPr>
          <p:cNvPr id="1879" name="Google Shape;1879;p255"/>
          <p:cNvSpPr/>
          <p:nvPr/>
        </p:nvSpPr>
        <p:spPr>
          <a:xfrm>
            <a:off x="4356943" y="1719309"/>
            <a:ext cx="1968300" cy="276000"/>
          </a:xfrm>
          <a:prstGeom prst="chevron">
            <a:avLst>
              <a:gd name="adj" fmla="val 50000"/>
            </a:avLst>
          </a:prstGeom>
          <a:solidFill>
            <a:srgbClr val="032E61"/>
          </a:solidFill>
          <a:ln w="285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</a:pPr>
            <a:r>
              <a:rPr lang="es-MX" sz="12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Gestionar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" name="Google Shape;1884;p256"/>
          <p:cNvSpPr txBox="1"/>
          <p:nvPr/>
        </p:nvSpPr>
        <p:spPr>
          <a:xfrm>
            <a:off x="378249" y="450725"/>
            <a:ext cx="5091525" cy="115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75" tIns="121875" rIns="121875" bIns="1218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205CA0"/>
              </a:buClr>
              <a:buSzPts val="1100"/>
              <a:buFont typeface="Arial"/>
              <a:buNone/>
            </a:pPr>
            <a:r>
              <a:rPr lang="es-MX" sz="3000" dirty="0">
                <a:latin typeface="Roboto Light"/>
                <a:ea typeface="Roboto Light"/>
                <a:cs typeface="Roboto Light"/>
                <a:sym typeface="Roboto Light"/>
              </a:rPr>
              <a:t>Fase Gestionar: Actividades de Gestión de cambios</a:t>
            </a:r>
          </a:p>
        </p:txBody>
      </p:sp>
      <p:sp>
        <p:nvSpPr>
          <p:cNvPr id="1885" name="Google Shape;1885;p256"/>
          <p:cNvSpPr txBox="1"/>
          <p:nvPr/>
        </p:nvSpPr>
        <p:spPr>
          <a:xfrm>
            <a:off x="450725" y="1863250"/>
            <a:ext cx="3514446" cy="289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68575" bIns="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100" dirty="0">
                <a:latin typeface="Roboto Light"/>
                <a:ea typeface="Roboto Light"/>
                <a:cs typeface="Roboto Light"/>
                <a:sym typeface="Roboto Light"/>
              </a:rPr>
              <a:t>La consolidación efectiva del cambio ayuda a promover y cimentar la adopción de la tecnología y desanima los usuarios a revertir de vuelta a sistemas antiguos. </a:t>
            </a: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 dirty="0"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100" dirty="0">
                <a:latin typeface="Roboto Light"/>
                <a:ea typeface="Roboto Light"/>
                <a:cs typeface="Roboto Light"/>
                <a:sym typeface="Roboto Light"/>
              </a:rPr>
              <a:t>A lo largo de la fase Gestionar, el enfoque es alrededor de medir la eficacia de las estrategias de cambio que se implementaron y ajustar el plan de gestión de cambios para alcanzar resultados duraderos.</a:t>
            </a: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 dirty="0"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100" dirty="0">
                <a:latin typeface="Roboto Light"/>
                <a:ea typeface="Roboto Light"/>
                <a:cs typeface="Roboto Light"/>
                <a:sym typeface="Roboto Light"/>
              </a:rPr>
              <a:t>Recomendamos realizar las acciones descritas en esta página durante la fase Gestionar para establece la etapa para la adopción exitosa. Haga clic en vínculos para saltar a descripciones y directrices detalladas para cada actividad.</a:t>
            </a:r>
          </a:p>
        </p:txBody>
      </p:sp>
      <p:graphicFrame>
        <p:nvGraphicFramePr>
          <p:cNvPr id="1886" name="Google Shape;1886;p256"/>
          <p:cNvGraphicFramePr/>
          <p:nvPr>
            <p:extLst>
              <p:ext uri="{D42A27DB-BD31-4B8C-83A1-F6EECF244321}">
                <p14:modId xmlns:p14="http://schemas.microsoft.com/office/powerpoint/2010/main" val="2643832492"/>
              </p:ext>
            </p:extLst>
          </p:nvPr>
        </p:nvGraphicFramePr>
        <p:xfrm>
          <a:off x="4282855" y="1670223"/>
          <a:ext cx="4459800" cy="2801350"/>
        </p:xfrm>
        <a:graphic>
          <a:graphicData uri="http://schemas.openxmlformats.org/drawingml/2006/table">
            <a:tbl>
              <a:tblPr>
                <a:noFill/>
                <a:tableStyleId>{45470F37-8B12-47F0-81BC-2B07CDDA16E9}</a:tableStyleId>
              </a:tblPr>
              <a:tblGrid>
                <a:gridCol w="10757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840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45425">
                <a:tc gridSpan="2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1200" b="1">
                          <a:solidFill>
                            <a:srgbClr val="FFFFFF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Actividades de fase GESTIONAR</a:t>
                      </a:r>
                    </a:p>
                  </a:txBody>
                  <a:tcPr marL="91425" marR="91425" marT="0" marB="0" anchor="ctr">
                    <a:lnL w="9525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5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1000">
                          <a:solidFill>
                            <a:srgbClr val="FFFFFF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Directivos</a:t>
                      </a: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39981">
                        <a:alpha val="7345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228600" marR="0" lvl="0" indent="-26352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434343"/>
                        </a:buClr>
                        <a:buSzPts val="1000"/>
                        <a:buFont typeface="Roboto"/>
                        <a:buChar char="●"/>
                      </a:pPr>
                      <a:r>
                        <a:rPr lang="es-MX" sz="1000" u="sng">
                          <a:solidFill>
                            <a:schemeClr val="hlink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  <a:hlinkClick r:id="rId3" action="ppaction://hlinksldjump"/>
                        </a:rPr>
                        <a:t>Continuar para ejecutar estrategia de implicación de directiva</a:t>
                      </a:r>
                    </a:p>
                  </a:txBody>
                  <a:tcPr marL="171450" marR="91425" marT="91425" marB="91425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39981">
                        <a:alpha val="2575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5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1000">
                          <a:solidFill>
                            <a:srgbClr val="FFFFFF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Ecosistema</a:t>
                      </a: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39981">
                        <a:alpha val="7345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285750" lvl="0" indent="-2349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434343"/>
                        </a:buClr>
                        <a:buSzPts val="1000"/>
                        <a:buFont typeface="Roboto"/>
                        <a:buChar char="●"/>
                      </a:pPr>
                      <a:r>
                        <a:rPr lang="es-MX" sz="1000" u="sng">
                          <a:solidFill>
                            <a:schemeClr val="hlink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  <a:hlinkClick r:id="rId4" action="ppaction://hlinksldjump"/>
                        </a:rPr>
                        <a:t>Continuar para ejecutar plan de implicación de partes interesadas</a:t>
                      </a: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39981">
                        <a:alpha val="2575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884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1000">
                          <a:solidFill>
                            <a:srgbClr val="FFFFFF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Habilitación</a:t>
                      </a: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45F06">
                        <a:alpha val="8767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285750" lvl="0" indent="-2349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434343"/>
                        </a:buClr>
                        <a:buSzPts val="1000"/>
                        <a:buFont typeface="Roboto"/>
                        <a:buChar char="●"/>
                      </a:pPr>
                      <a:r>
                        <a:rPr lang="es-MX" sz="1000" u="sng">
                          <a:solidFill>
                            <a:schemeClr val="hlink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  <a:hlinkClick r:id="rId5" action="ppaction://hlinksldjump"/>
                        </a:rPr>
                        <a:t>Continuar para ejecutar plan de comunicación</a:t>
                      </a:r>
                    </a:p>
                    <a:p>
                      <a:pPr marL="285750" lvl="0" indent="-2349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434343"/>
                        </a:buClr>
                        <a:buSzPts val="1000"/>
                        <a:buFont typeface="Roboto"/>
                        <a:buChar char="●"/>
                      </a:pPr>
                      <a:r>
                        <a:rPr lang="es-MX" sz="1000" u="sng">
                          <a:solidFill>
                            <a:schemeClr val="hlink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  <a:hlinkClick r:id="rId6" action="ppaction://hlinksldjump"/>
                        </a:rPr>
                        <a:t>Continuar para ejecutar estrategia de capacitación</a:t>
                      </a: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45F06">
                        <a:alpha val="1767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45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1000">
                          <a:solidFill>
                            <a:srgbClr val="FFFFFF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Recompensas</a:t>
                      </a: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5C5C5C"/>
                    </a:solidFill>
                  </a:tcPr>
                </a:tc>
                <a:tc>
                  <a:txBody>
                    <a:bodyPr/>
                    <a:lstStyle/>
                    <a:p>
                      <a:pPr marL="257175" lvl="0" indent="-206375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434343"/>
                        </a:buClr>
                        <a:buSzPts val="1000"/>
                        <a:buFont typeface="Roboto"/>
                        <a:buChar char="●"/>
                      </a:pPr>
                      <a:r>
                        <a:rPr lang="es-MX" sz="1000" u="sng">
                          <a:solidFill>
                            <a:schemeClr val="hlink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  <a:hlinkClick r:id="rId7" action="ppaction://hlinksldjump"/>
                        </a:rPr>
                        <a:t>Continuar dirigiendo una revisión de incentivos</a:t>
                      </a: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666666">
                        <a:alpha val="1575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45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1000">
                          <a:solidFill>
                            <a:srgbClr val="FFFFFF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Estructuras</a:t>
                      </a: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5C5C5C"/>
                    </a:solidFill>
                  </a:tcPr>
                </a:tc>
                <a:tc>
                  <a:txBody>
                    <a:bodyPr/>
                    <a:lstStyle/>
                    <a:p>
                      <a:pPr marL="285750" lvl="0" indent="-2349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434343"/>
                        </a:buClr>
                        <a:buSzPts val="1000"/>
                        <a:buFont typeface="Roboto"/>
                        <a:buChar char="●"/>
                      </a:pPr>
                      <a:r>
                        <a:rPr lang="es-MX" sz="1000" u="sng">
                          <a:solidFill>
                            <a:schemeClr val="hlink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  <a:hlinkClick r:id="rId8" action="ppaction://hlinksldjump"/>
                        </a:rPr>
                        <a:t>Aprovechar bucles de comentarios</a:t>
                      </a:r>
                    </a:p>
                    <a:p>
                      <a:pPr marL="285750" lvl="0" indent="-2349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434343"/>
                        </a:buClr>
                        <a:buSzPts val="1000"/>
                        <a:buFont typeface="Roboto"/>
                        <a:buChar char="●"/>
                      </a:pPr>
                      <a:r>
                        <a:rPr lang="es-MX" sz="1000" u="sng">
                          <a:solidFill>
                            <a:schemeClr val="hlink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  <a:hlinkClick r:id="rId9" action="ppaction://hlinksldjump"/>
                        </a:rPr>
                        <a:t>Monitorear mediciones de adopción/éxito</a:t>
                      </a: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666666">
                        <a:alpha val="1575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887" name="Google Shape;1887;p256"/>
          <p:cNvSpPr/>
          <p:nvPr/>
        </p:nvSpPr>
        <p:spPr>
          <a:xfrm rot="10800000">
            <a:off x="7563533" y="392688"/>
            <a:ext cx="216600" cy="81900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88" name="Google Shape;1888;p256"/>
          <p:cNvSpPr/>
          <p:nvPr/>
        </p:nvSpPr>
        <p:spPr>
          <a:xfrm>
            <a:off x="5188401" y="513626"/>
            <a:ext cx="959400" cy="163800"/>
          </a:xfrm>
          <a:prstGeom prst="chevron">
            <a:avLst>
              <a:gd name="adj" fmla="val 50000"/>
            </a:avLst>
          </a:prstGeom>
          <a:solidFill>
            <a:srgbClr val="032E61">
              <a:alpha val="55750"/>
            </a:srgbClr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</a:pPr>
            <a:r>
              <a:rPr lang="es-MX" sz="6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Prepararse</a:t>
            </a:r>
          </a:p>
        </p:txBody>
      </p:sp>
      <p:sp>
        <p:nvSpPr>
          <p:cNvPr id="1889" name="Google Shape;1889;p256"/>
          <p:cNvSpPr/>
          <p:nvPr/>
        </p:nvSpPr>
        <p:spPr>
          <a:xfrm>
            <a:off x="7134150" y="513626"/>
            <a:ext cx="996900" cy="163800"/>
          </a:xfrm>
          <a:prstGeom prst="chevron">
            <a:avLst>
              <a:gd name="adj" fmla="val 50000"/>
            </a:avLst>
          </a:prstGeom>
          <a:solidFill>
            <a:srgbClr val="032E6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</a:pPr>
            <a:r>
              <a:rPr lang="es-MX" sz="6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Gestionar</a:t>
            </a:r>
          </a:p>
        </p:txBody>
      </p:sp>
      <p:sp>
        <p:nvSpPr>
          <p:cNvPr id="1890" name="Google Shape;1890;p256"/>
          <p:cNvSpPr/>
          <p:nvPr/>
        </p:nvSpPr>
        <p:spPr>
          <a:xfrm>
            <a:off x="6126220" y="513626"/>
            <a:ext cx="1029300" cy="163800"/>
          </a:xfrm>
          <a:prstGeom prst="chevron">
            <a:avLst>
              <a:gd name="adj" fmla="val 50000"/>
            </a:avLst>
          </a:prstGeom>
          <a:solidFill>
            <a:srgbClr val="032E61">
              <a:alpha val="84210"/>
            </a:srgbClr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</a:pPr>
            <a:r>
              <a:rPr lang="es-MX" sz="6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Implantar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5" name="Google Shape;1895;p257"/>
          <p:cNvSpPr txBox="1"/>
          <p:nvPr/>
        </p:nvSpPr>
        <p:spPr>
          <a:xfrm>
            <a:off x="378250" y="603125"/>
            <a:ext cx="7865100" cy="67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75" tIns="121875" rIns="121875" bIns="1218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205CA0"/>
              </a:buClr>
              <a:buSzPts val="1100"/>
              <a:buFont typeface="Arial"/>
              <a:buNone/>
            </a:pPr>
            <a:r>
              <a:rPr lang="es-MX" sz="3000">
                <a:latin typeface="Roboto Light"/>
                <a:ea typeface="Roboto Light"/>
                <a:cs typeface="Roboto Light"/>
                <a:sym typeface="Roboto Light"/>
              </a:rPr>
              <a:t>Plan de gestión de cambios</a:t>
            </a:r>
          </a:p>
        </p:txBody>
      </p:sp>
      <p:sp>
        <p:nvSpPr>
          <p:cNvPr id="1896" name="Google Shape;1896;p257"/>
          <p:cNvSpPr/>
          <p:nvPr/>
        </p:nvSpPr>
        <p:spPr>
          <a:xfrm>
            <a:off x="1658500" y="1360630"/>
            <a:ext cx="2415900" cy="276000"/>
          </a:xfrm>
          <a:prstGeom prst="chevron">
            <a:avLst>
              <a:gd name="adj" fmla="val 50000"/>
            </a:avLst>
          </a:prstGeom>
          <a:solidFill>
            <a:srgbClr val="032E61">
              <a:alpha val="55750"/>
            </a:srgbClr>
          </a:solidFill>
          <a:ln w="285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</a:pPr>
            <a:r>
              <a:rPr lang="es-MX" sz="12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Prepararse</a:t>
            </a:r>
          </a:p>
        </p:txBody>
      </p:sp>
      <p:sp>
        <p:nvSpPr>
          <p:cNvPr id="1897" name="Google Shape;1897;p257"/>
          <p:cNvSpPr/>
          <p:nvPr/>
        </p:nvSpPr>
        <p:spPr>
          <a:xfrm>
            <a:off x="3961247" y="1360630"/>
            <a:ext cx="2592000" cy="276000"/>
          </a:xfrm>
          <a:prstGeom prst="chevron">
            <a:avLst>
              <a:gd name="adj" fmla="val 50000"/>
            </a:avLst>
          </a:prstGeom>
          <a:solidFill>
            <a:srgbClr val="032E61">
              <a:alpha val="84210"/>
            </a:srgbClr>
          </a:solidFill>
          <a:ln w="285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</a:pPr>
            <a:r>
              <a:rPr lang="es-MX" sz="12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Implantar</a:t>
            </a:r>
          </a:p>
        </p:txBody>
      </p:sp>
      <p:sp>
        <p:nvSpPr>
          <p:cNvPr id="1898" name="Google Shape;1898;p257"/>
          <p:cNvSpPr/>
          <p:nvPr/>
        </p:nvSpPr>
        <p:spPr>
          <a:xfrm>
            <a:off x="6394257" y="1360630"/>
            <a:ext cx="2509800" cy="276000"/>
          </a:xfrm>
          <a:prstGeom prst="chevron">
            <a:avLst>
              <a:gd name="adj" fmla="val 50000"/>
            </a:avLst>
          </a:prstGeom>
          <a:solidFill>
            <a:srgbClr val="032E61"/>
          </a:solidFill>
          <a:ln w="285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</a:pPr>
            <a:r>
              <a:rPr lang="es-MX" sz="12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Gestionar</a:t>
            </a:r>
          </a:p>
        </p:txBody>
      </p:sp>
      <p:grpSp>
        <p:nvGrpSpPr>
          <p:cNvPr id="1899" name="Google Shape;1899;p257"/>
          <p:cNvGrpSpPr/>
          <p:nvPr/>
        </p:nvGrpSpPr>
        <p:grpSpPr>
          <a:xfrm>
            <a:off x="1938404" y="2405469"/>
            <a:ext cx="154800" cy="154500"/>
            <a:chOff x="2568099" y="2334200"/>
            <a:chExt cx="154800" cy="154500"/>
          </a:xfrm>
        </p:grpSpPr>
        <p:sp>
          <p:nvSpPr>
            <p:cNvPr id="1900" name="Google Shape;1900;p257"/>
            <p:cNvSpPr/>
            <p:nvPr/>
          </p:nvSpPr>
          <p:spPr>
            <a:xfrm>
              <a:off x="2568099" y="2334200"/>
              <a:ext cx="154800" cy="154500"/>
            </a:xfrm>
            <a:prstGeom prst="ellipse">
              <a:avLst/>
            </a:prstGeom>
            <a:solidFill>
              <a:srgbClr val="D39981"/>
            </a:solidFill>
            <a:ln w="9525" cap="flat" cmpd="sng">
              <a:solidFill>
                <a:srgbClr val="A97A6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C1C1C"/>
                </a:buClr>
                <a:buSzPts val="1100"/>
                <a:buFont typeface="Arial"/>
                <a:buNone/>
              </a:pPr>
              <a:endPara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01" name="Google Shape;1901;p257"/>
            <p:cNvSpPr/>
            <p:nvPr/>
          </p:nvSpPr>
          <p:spPr>
            <a:xfrm>
              <a:off x="2604584" y="2365763"/>
              <a:ext cx="81867" cy="80275"/>
            </a:xfrm>
            <a:custGeom>
              <a:avLst/>
              <a:gdLst/>
              <a:ahLst/>
              <a:cxnLst/>
              <a:rect l="l" t="t" r="r" b="b"/>
              <a:pathLst>
                <a:path w="727" h="713" extrusionOk="0">
                  <a:moveTo>
                    <a:pt x="10" y="700"/>
                  </a:moveTo>
                  <a:lnTo>
                    <a:pt x="10" y="700"/>
                  </a:lnTo>
                  <a:lnTo>
                    <a:pt x="6" y="696"/>
                  </a:lnTo>
                  <a:lnTo>
                    <a:pt x="3" y="690"/>
                  </a:lnTo>
                  <a:lnTo>
                    <a:pt x="0" y="678"/>
                  </a:lnTo>
                  <a:lnTo>
                    <a:pt x="0" y="672"/>
                  </a:lnTo>
                  <a:lnTo>
                    <a:pt x="0" y="666"/>
                  </a:lnTo>
                  <a:lnTo>
                    <a:pt x="2" y="660"/>
                  </a:lnTo>
                  <a:lnTo>
                    <a:pt x="3" y="656"/>
                  </a:lnTo>
                  <a:lnTo>
                    <a:pt x="21" y="629"/>
                  </a:lnTo>
                  <a:lnTo>
                    <a:pt x="44" y="600"/>
                  </a:lnTo>
                  <a:lnTo>
                    <a:pt x="71" y="569"/>
                  </a:lnTo>
                  <a:lnTo>
                    <a:pt x="97" y="538"/>
                  </a:lnTo>
                  <a:lnTo>
                    <a:pt x="87" y="516"/>
                  </a:lnTo>
                  <a:lnTo>
                    <a:pt x="80" y="494"/>
                  </a:lnTo>
                  <a:lnTo>
                    <a:pt x="75" y="470"/>
                  </a:lnTo>
                  <a:lnTo>
                    <a:pt x="74" y="445"/>
                  </a:lnTo>
                  <a:lnTo>
                    <a:pt x="74" y="426"/>
                  </a:lnTo>
                  <a:lnTo>
                    <a:pt x="77" y="407"/>
                  </a:lnTo>
                  <a:lnTo>
                    <a:pt x="81" y="388"/>
                  </a:lnTo>
                  <a:lnTo>
                    <a:pt x="88" y="370"/>
                  </a:lnTo>
                  <a:lnTo>
                    <a:pt x="96" y="354"/>
                  </a:lnTo>
                  <a:lnTo>
                    <a:pt x="106" y="338"/>
                  </a:lnTo>
                  <a:lnTo>
                    <a:pt x="116" y="323"/>
                  </a:lnTo>
                  <a:lnTo>
                    <a:pt x="130" y="310"/>
                  </a:lnTo>
                  <a:lnTo>
                    <a:pt x="143" y="298"/>
                  </a:lnTo>
                  <a:lnTo>
                    <a:pt x="158" y="286"/>
                  </a:lnTo>
                  <a:lnTo>
                    <a:pt x="174" y="277"/>
                  </a:lnTo>
                  <a:lnTo>
                    <a:pt x="190" y="268"/>
                  </a:lnTo>
                  <a:lnTo>
                    <a:pt x="208" y="263"/>
                  </a:lnTo>
                  <a:lnTo>
                    <a:pt x="227" y="258"/>
                  </a:lnTo>
                  <a:lnTo>
                    <a:pt x="246" y="255"/>
                  </a:lnTo>
                  <a:lnTo>
                    <a:pt x="265" y="254"/>
                  </a:lnTo>
                  <a:lnTo>
                    <a:pt x="286" y="255"/>
                  </a:lnTo>
                  <a:lnTo>
                    <a:pt x="304" y="258"/>
                  </a:lnTo>
                  <a:lnTo>
                    <a:pt x="323" y="263"/>
                  </a:lnTo>
                  <a:lnTo>
                    <a:pt x="340" y="268"/>
                  </a:lnTo>
                  <a:lnTo>
                    <a:pt x="356" y="277"/>
                  </a:lnTo>
                  <a:lnTo>
                    <a:pt x="373" y="286"/>
                  </a:lnTo>
                  <a:lnTo>
                    <a:pt x="388" y="298"/>
                  </a:lnTo>
                  <a:lnTo>
                    <a:pt x="401" y="310"/>
                  </a:lnTo>
                  <a:lnTo>
                    <a:pt x="414" y="323"/>
                  </a:lnTo>
                  <a:lnTo>
                    <a:pt x="424" y="338"/>
                  </a:lnTo>
                  <a:lnTo>
                    <a:pt x="435" y="354"/>
                  </a:lnTo>
                  <a:lnTo>
                    <a:pt x="442" y="370"/>
                  </a:lnTo>
                  <a:lnTo>
                    <a:pt x="448" y="388"/>
                  </a:lnTo>
                  <a:lnTo>
                    <a:pt x="454" y="407"/>
                  </a:lnTo>
                  <a:lnTo>
                    <a:pt x="457" y="426"/>
                  </a:lnTo>
                  <a:lnTo>
                    <a:pt x="457" y="445"/>
                  </a:lnTo>
                  <a:lnTo>
                    <a:pt x="457" y="465"/>
                  </a:lnTo>
                  <a:lnTo>
                    <a:pt x="454" y="484"/>
                  </a:lnTo>
                  <a:lnTo>
                    <a:pt x="448" y="503"/>
                  </a:lnTo>
                  <a:lnTo>
                    <a:pt x="442" y="521"/>
                  </a:lnTo>
                  <a:lnTo>
                    <a:pt x="435" y="537"/>
                  </a:lnTo>
                  <a:lnTo>
                    <a:pt x="424" y="553"/>
                  </a:lnTo>
                  <a:lnTo>
                    <a:pt x="414" y="568"/>
                  </a:lnTo>
                  <a:lnTo>
                    <a:pt x="401" y="581"/>
                  </a:lnTo>
                  <a:lnTo>
                    <a:pt x="388" y="594"/>
                  </a:lnTo>
                  <a:lnTo>
                    <a:pt x="373" y="604"/>
                  </a:lnTo>
                  <a:lnTo>
                    <a:pt x="356" y="615"/>
                  </a:lnTo>
                  <a:lnTo>
                    <a:pt x="340" y="622"/>
                  </a:lnTo>
                  <a:lnTo>
                    <a:pt x="323" y="629"/>
                  </a:lnTo>
                  <a:lnTo>
                    <a:pt x="304" y="634"/>
                  </a:lnTo>
                  <a:lnTo>
                    <a:pt x="286" y="637"/>
                  </a:lnTo>
                  <a:lnTo>
                    <a:pt x="265" y="638"/>
                  </a:lnTo>
                  <a:lnTo>
                    <a:pt x="240" y="635"/>
                  </a:lnTo>
                  <a:lnTo>
                    <a:pt x="216" y="631"/>
                  </a:lnTo>
                  <a:lnTo>
                    <a:pt x="193" y="624"/>
                  </a:lnTo>
                  <a:lnTo>
                    <a:pt x="172" y="613"/>
                  </a:lnTo>
                  <a:lnTo>
                    <a:pt x="140" y="643"/>
                  </a:lnTo>
                  <a:lnTo>
                    <a:pt x="108" y="668"/>
                  </a:lnTo>
                  <a:lnTo>
                    <a:pt x="78" y="690"/>
                  </a:lnTo>
                  <a:lnTo>
                    <a:pt x="53" y="708"/>
                  </a:lnTo>
                  <a:lnTo>
                    <a:pt x="49" y="711"/>
                  </a:lnTo>
                  <a:lnTo>
                    <a:pt x="44" y="712"/>
                  </a:lnTo>
                  <a:lnTo>
                    <a:pt x="32" y="711"/>
                  </a:lnTo>
                  <a:lnTo>
                    <a:pt x="21" y="708"/>
                  </a:lnTo>
                  <a:lnTo>
                    <a:pt x="15" y="703"/>
                  </a:lnTo>
                  <a:lnTo>
                    <a:pt x="10" y="700"/>
                  </a:lnTo>
                  <a:close/>
                  <a:moveTo>
                    <a:pt x="390" y="445"/>
                  </a:moveTo>
                  <a:lnTo>
                    <a:pt x="390" y="445"/>
                  </a:lnTo>
                  <a:lnTo>
                    <a:pt x="389" y="432"/>
                  </a:lnTo>
                  <a:lnTo>
                    <a:pt x="388" y="420"/>
                  </a:lnTo>
                  <a:lnTo>
                    <a:pt x="385" y="408"/>
                  </a:lnTo>
                  <a:lnTo>
                    <a:pt x="380" y="397"/>
                  </a:lnTo>
                  <a:lnTo>
                    <a:pt x="374" y="386"/>
                  </a:lnTo>
                  <a:lnTo>
                    <a:pt x="368" y="376"/>
                  </a:lnTo>
                  <a:lnTo>
                    <a:pt x="361" y="367"/>
                  </a:lnTo>
                  <a:lnTo>
                    <a:pt x="354" y="358"/>
                  </a:lnTo>
                  <a:lnTo>
                    <a:pt x="343" y="350"/>
                  </a:lnTo>
                  <a:lnTo>
                    <a:pt x="334" y="342"/>
                  </a:lnTo>
                  <a:lnTo>
                    <a:pt x="324" y="336"/>
                  </a:lnTo>
                  <a:lnTo>
                    <a:pt x="314" y="330"/>
                  </a:lnTo>
                  <a:lnTo>
                    <a:pt x="302" y="327"/>
                  </a:lnTo>
                  <a:lnTo>
                    <a:pt x="290" y="323"/>
                  </a:lnTo>
                  <a:lnTo>
                    <a:pt x="278" y="322"/>
                  </a:lnTo>
                  <a:lnTo>
                    <a:pt x="265" y="322"/>
                  </a:lnTo>
                  <a:lnTo>
                    <a:pt x="253" y="322"/>
                  </a:lnTo>
                  <a:lnTo>
                    <a:pt x="240" y="323"/>
                  </a:lnTo>
                  <a:lnTo>
                    <a:pt x="228" y="327"/>
                  </a:lnTo>
                  <a:lnTo>
                    <a:pt x="218" y="330"/>
                  </a:lnTo>
                  <a:lnTo>
                    <a:pt x="206" y="336"/>
                  </a:lnTo>
                  <a:lnTo>
                    <a:pt x="196" y="342"/>
                  </a:lnTo>
                  <a:lnTo>
                    <a:pt x="187" y="350"/>
                  </a:lnTo>
                  <a:lnTo>
                    <a:pt x="178" y="358"/>
                  </a:lnTo>
                  <a:lnTo>
                    <a:pt x="169" y="367"/>
                  </a:lnTo>
                  <a:lnTo>
                    <a:pt x="162" y="376"/>
                  </a:lnTo>
                  <a:lnTo>
                    <a:pt x="156" y="386"/>
                  </a:lnTo>
                  <a:lnTo>
                    <a:pt x="152" y="397"/>
                  </a:lnTo>
                  <a:lnTo>
                    <a:pt x="147" y="408"/>
                  </a:lnTo>
                  <a:lnTo>
                    <a:pt x="144" y="420"/>
                  </a:lnTo>
                  <a:lnTo>
                    <a:pt x="141" y="432"/>
                  </a:lnTo>
                  <a:lnTo>
                    <a:pt x="141" y="445"/>
                  </a:lnTo>
                  <a:lnTo>
                    <a:pt x="141" y="457"/>
                  </a:lnTo>
                  <a:lnTo>
                    <a:pt x="144" y="470"/>
                  </a:lnTo>
                  <a:lnTo>
                    <a:pt x="147" y="482"/>
                  </a:lnTo>
                  <a:lnTo>
                    <a:pt x="152" y="492"/>
                  </a:lnTo>
                  <a:lnTo>
                    <a:pt x="156" y="504"/>
                  </a:lnTo>
                  <a:lnTo>
                    <a:pt x="162" y="514"/>
                  </a:lnTo>
                  <a:lnTo>
                    <a:pt x="169" y="523"/>
                  </a:lnTo>
                  <a:lnTo>
                    <a:pt x="178" y="532"/>
                  </a:lnTo>
                  <a:lnTo>
                    <a:pt x="187" y="541"/>
                  </a:lnTo>
                  <a:lnTo>
                    <a:pt x="196" y="548"/>
                  </a:lnTo>
                  <a:lnTo>
                    <a:pt x="206" y="554"/>
                  </a:lnTo>
                  <a:lnTo>
                    <a:pt x="218" y="560"/>
                  </a:lnTo>
                  <a:lnTo>
                    <a:pt x="228" y="563"/>
                  </a:lnTo>
                  <a:lnTo>
                    <a:pt x="240" y="568"/>
                  </a:lnTo>
                  <a:lnTo>
                    <a:pt x="253" y="569"/>
                  </a:lnTo>
                  <a:lnTo>
                    <a:pt x="265" y="569"/>
                  </a:lnTo>
                  <a:lnTo>
                    <a:pt x="278" y="569"/>
                  </a:lnTo>
                  <a:lnTo>
                    <a:pt x="290" y="568"/>
                  </a:lnTo>
                  <a:lnTo>
                    <a:pt x="302" y="563"/>
                  </a:lnTo>
                  <a:lnTo>
                    <a:pt x="314" y="560"/>
                  </a:lnTo>
                  <a:lnTo>
                    <a:pt x="324" y="554"/>
                  </a:lnTo>
                  <a:lnTo>
                    <a:pt x="334" y="548"/>
                  </a:lnTo>
                  <a:lnTo>
                    <a:pt x="343" y="541"/>
                  </a:lnTo>
                  <a:lnTo>
                    <a:pt x="354" y="532"/>
                  </a:lnTo>
                  <a:lnTo>
                    <a:pt x="361" y="523"/>
                  </a:lnTo>
                  <a:lnTo>
                    <a:pt x="368" y="514"/>
                  </a:lnTo>
                  <a:lnTo>
                    <a:pt x="374" y="504"/>
                  </a:lnTo>
                  <a:lnTo>
                    <a:pt x="380" y="492"/>
                  </a:lnTo>
                  <a:lnTo>
                    <a:pt x="385" y="482"/>
                  </a:lnTo>
                  <a:lnTo>
                    <a:pt x="388" y="470"/>
                  </a:lnTo>
                  <a:lnTo>
                    <a:pt x="389" y="457"/>
                  </a:lnTo>
                  <a:lnTo>
                    <a:pt x="390" y="445"/>
                  </a:lnTo>
                  <a:close/>
                  <a:moveTo>
                    <a:pt x="726" y="348"/>
                  </a:moveTo>
                  <a:lnTo>
                    <a:pt x="726" y="640"/>
                  </a:lnTo>
                  <a:lnTo>
                    <a:pt x="725" y="649"/>
                  </a:lnTo>
                  <a:lnTo>
                    <a:pt x="722" y="657"/>
                  </a:lnTo>
                  <a:lnTo>
                    <a:pt x="717" y="666"/>
                  </a:lnTo>
                  <a:lnTo>
                    <a:pt x="712" y="674"/>
                  </a:lnTo>
                  <a:lnTo>
                    <a:pt x="704" y="680"/>
                  </a:lnTo>
                  <a:lnTo>
                    <a:pt x="697" y="684"/>
                  </a:lnTo>
                  <a:lnTo>
                    <a:pt x="687" y="687"/>
                  </a:lnTo>
                  <a:lnTo>
                    <a:pt x="678" y="688"/>
                  </a:lnTo>
                  <a:lnTo>
                    <a:pt x="355" y="688"/>
                  </a:lnTo>
                  <a:lnTo>
                    <a:pt x="373" y="680"/>
                  </a:lnTo>
                  <a:lnTo>
                    <a:pt x="390" y="671"/>
                  </a:lnTo>
                  <a:lnTo>
                    <a:pt x="407" y="662"/>
                  </a:lnTo>
                  <a:lnTo>
                    <a:pt x="423" y="650"/>
                  </a:lnTo>
                  <a:lnTo>
                    <a:pt x="437" y="637"/>
                  </a:lnTo>
                  <a:lnTo>
                    <a:pt x="451" y="624"/>
                  </a:lnTo>
                  <a:lnTo>
                    <a:pt x="464" y="609"/>
                  </a:lnTo>
                  <a:lnTo>
                    <a:pt x="476" y="594"/>
                  </a:lnTo>
                  <a:lnTo>
                    <a:pt x="486" y="578"/>
                  </a:lnTo>
                  <a:lnTo>
                    <a:pt x="495" y="560"/>
                  </a:lnTo>
                  <a:lnTo>
                    <a:pt x="504" y="543"/>
                  </a:lnTo>
                  <a:lnTo>
                    <a:pt x="510" y="523"/>
                  </a:lnTo>
                  <a:lnTo>
                    <a:pt x="516" y="504"/>
                  </a:lnTo>
                  <a:lnTo>
                    <a:pt x="520" y="485"/>
                  </a:lnTo>
                  <a:lnTo>
                    <a:pt x="521" y="465"/>
                  </a:lnTo>
                  <a:lnTo>
                    <a:pt x="523" y="444"/>
                  </a:lnTo>
                  <a:lnTo>
                    <a:pt x="521" y="419"/>
                  </a:lnTo>
                  <a:lnTo>
                    <a:pt x="517" y="392"/>
                  </a:lnTo>
                  <a:lnTo>
                    <a:pt x="511" y="369"/>
                  </a:lnTo>
                  <a:lnTo>
                    <a:pt x="502" y="345"/>
                  </a:lnTo>
                  <a:lnTo>
                    <a:pt x="492" y="322"/>
                  </a:lnTo>
                  <a:lnTo>
                    <a:pt x="479" y="301"/>
                  </a:lnTo>
                  <a:lnTo>
                    <a:pt x="464" y="280"/>
                  </a:lnTo>
                  <a:lnTo>
                    <a:pt x="448" y="263"/>
                  </a:lnTo>
                  <a:lnTo>
                    <a:pt x="430" y="246"/>
                  </a:lnTo>
                  <a:lnTo>
                    <a:pt x="410" y="232"/>
                  </a:lnTo>
                  <a:lnTo>
                    <a:pt x="389" y="219"/>
                  </a:lnTo>
                  <a:lnTo>
                    <a:pt x="365" y="207"/>
                  </a:lnTo>
                  <a:lnTo>
                    <a:pt x="342" y="199"/>
                  </a:lnTo>
                  <a:lnTo>
                    <a:pt x="318" y="192"/>
                  </a:lnTo>
                  <a:lnTo>
                    <a:pt x="292" y="189"/>
                  </a:lnTo>
                  <a:lnTo>
                    <a:pt x="267" y="187"/>
                  </a:lnTo>
                  <a:lnTo>
                    <a:pt x="248" y="187"/>
                  </a:lnTo>
                  <a:lnTo>
                    <a:pt x="230" y="189"/>
                  </a:lnTo>
                  <a:lnTo>
                    <a:pt x="212" y="193"/>
                  </a:lnTo>
                  <a:lnTo>
                    <a:pt x="194" y="198"/>
                  </a:lnTo>
                  <a:lnTo>
                    <a:pt x="230" y="157"/>
                  </a:lnTo>
                  <a:lnTo>
                    <a:pt x="264" y="120"/>
                  </a:lnTo>
                  <a:lnTo>
                    <a:pt x="296" y="87"/>
                  </a:lnTo>
                  <a:lnTo>
                    <a:pt x="324" y="61"/>
                  </a:lnTo>
                  <a:lnTo>
                    <a:pt x="348" y="39"/>
                  </a:lnTo>
                  <a:lnTo>
                    <a:pt x="367" y="24"/>
                  </a:lnTo>
                  <a:lnTo>
                    <a:pt x="385" y="9"/>
                  </a:lnTo>
                  <a:lnTo>
                    <a:pt x="392" y="5"/>
                  </a:lnTo>
                  <a:lnTo>
                    <a:pt x="398" y="3"/>
                  </a:lnTo>
                  <a:lnTo>
                    <a:pt x="405" y="2"/>
                  </a:lnTo>
                  <a:lnTo>
                    <a:pt x="411" y="0"/>
                  </a:lnTo>
                  <a:lnTo>
                    <a:pt x="418" y="2"/>
                  </a:lnTo>
                  <a:lnTo>
                    <a:pt x="426" y="3"/>
                  </a:lnTo>
                  <a:lnTo>
                    <a:pt x="432" y="5"/>
                  </a:lnTo>
                  <a:lnTo>
                    <a:pt x="437" y="9"/>
                  </a:lnTo>
                  <a:lnTo>
                    <a:pt x="446" y="15"/>
                  </a:lnTo>
                  <a:lnTo>
                    <a:pt x="467" y="31"/>
                  </a:lnTo>
                  <a:lnTo>
                    <a:pt x="496" y="58"/>
                  </a:lnTo>
                  <a:lnTo>
                    <a:pt x="535" y="93"/>
                  </a:lnTo>
                  <a:lnTo>
                    <a:pt x="577" y="137"/>
                  </a:lnTo>
                  <a:lnTo>
                    <a:pt x="600" y="162"/>
                  </a:lnTo>
                  <a:lnTo>
                    <a:pt x="623" y="190"/>
                  </a:lnTo>
                  <a:lnTo>
                    <a:pt x="647" y="220"/>
                  </a:lnTo>
                  <a:lnTo>
                    <a:pt x="670" y="252"/>
                  </a:lnTo>
                  <a:lnTo>
                    <a:pt x="695" y="286"/>
                  </a:lnTo>
                  <a:lnTo>
                    <a:pt x="719" y="323"/>
                  </a:lnTo>
                  <a:lnTo>
                    <a:pt x="723" y="335"/>
                  </a:lnTo>
                  <a:lnTo>
                    <a:pt x="725" y="342"/>
                  </a:lnTo>
                  <a:lnTo>
                    <a:pt x="726" y="3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1C1C1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1902" name="Google Shape;1902;p25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41899" y="2112093"/>
            <a:ext cx="154800" cy="14613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903" name="Google Shape;1903;p257"/>
          <p:cNvGrpSpPr/>
          <p:nvPr/>
        </p:nvGrpSpPr>
        <p:grpSpPr>
          <a:xfrm>
            <a:off x="423284" y="1886593"/>
            <a:ext cx="1232969" cy="310009"/>
            <a:chOff x="423284" y="1901415"/>
            <a:chExt cx="1232969" cy="310009"/>
          </a:xfrm>
        </p:grpSpPr>
        <p:grpSp>
          <p:nvGrpSpPr>
            <p:cNvPr id="1904" name="Google Shape;1904;p257"/>
            <p:cNvGrpSpPr/>
            <p:nvPr/>
          </p:nvGrpSpPr>
          <p:grpSpPr>
            <a:xfrm>
              <a:off x="423284" y="1904302"/>
              <a:ext cx="307122" cy="307122"/>
              <a:chOff x="5257838" y="1253490"/>
              <a:chExt cx="505800" cy="505800"/>
            </a:xfrm>
          </p:grpSpPr>
          <p:sp>
            <p:nvSpPr>
              <p:cNvPr id="1905" name="Google Shape;1905;p257"/>
              <p:cNvSpPr/>
              <p:nvPr/>
            </p:nvSpPr>
            <p:spPr>
              <a:xfrm>
                <a:off x="5257838" y="1253490"/>
                <a:ext cx="505800" cy="50580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1906" name="Google Shape;1906;p257"/>
              <p:cNvGrpSpPr/>
              <p:nvPr/>
            </p:nvGrpSpPr>
            <p:grpSpPr>
              <a:xfrm>
                <a:off x="5300874" y="1294706"/>
                <a:ext cx="419720" cy="419720"/>
                <a:chOff x="5868243" y="1904275"/>
                <a:chExt cx="335400" cy="335400"/>
              </a:xfrm>
            </p:grpSpPr>
            <p:sp>
              <p:nvSpPr>
                <p:cNvPr id="1907" name="Google Shape;1907;p257"/>
                <p:cNvSpPr/>
                <p:nvPr/>
              </p:nvSpPr>
              <p:spPr>
                <a:xfrm>
                  <a:off x="5868243" y="1904275"/>
                  <a:ext cx="335400" cy="335400"/>
                </a:xfrm>
                <a:prstGeom prst="ellipse">
                  <a:avLst/>
                </a:prstGeom>
                <a:solidFill>
                  <a:srgbClr val="D39981"/>
                </a:solidFill>
                <a:ln>
                  <a:noFill/>
                </a:ln>
              </p:spPr>
              <p:txBody>
                <a:bodyPr spcFirstLastPara="1" wrap="square" lIns="68575" tIns="68575" rIns="68575" bIns="6857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grpSp>
              <p:nvGrpSpPr>
                <p:cNvPr id="1908" name="Google Shape;1908;p257"/>
                <p:cNvGrpSpPr/>
                <p:nvPr/>
              </p:nvGrpSpPr>
              <p:grpSpPr>
                <a:xfrm>
                  <a:off x="5932521" y="1996422"/>
                  <a:ext cx="206693" cy="150208"/>
                  <a:chOff x="6095526" y="5530926"/>
                  <a:chExt cx="305895" cy="222300"/>
                </a:xfrm>
              </p:grpSpPr>
              <p:sp>
                <p:nvSpPr>
                  <p:cNvPr id="1909" name="Google Shape;1909;p257"/>
                  <p:cNvSpPr/>
                  <p:nvPr/>
                </p:nvSpPr>
                <p:spPr>
                  <a:xfrm>
                    <a:off x="6095526" y="5530926"/>
                    <a:ext cx="213600" cy="222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000" h="120000" extrusionOk="0">
                        <a:moveTo>
                          <a:pt x="113016" y="119823"/>
                        </a:moveTo>
                        <a:lnTo>
                          <a:pt x="6799" y="119823"/>
                        </a:lnTo>
                        <a:cubicBezTo>
                          <a:pt x="2940" y="119823"/>
                          <a:pt x="0" y="116637"/>
                          <a:pt x="0" y="113097"/>
                        </a:cubicBezTo>
                        <a:lnTo>
                          <a:pt x="0" y="98584"/>
                        </a:lnTo>
                        <a:cubicBezTo>
                          <a:pt x="0" y="95752"/>
                          <a:pt x="1837" y="93097"/>
                          <a:pt x="4594" y="92389"/>
                        </a:cubicBezTo>
                        <a:cubicBezTo>
                          <a:pt x="37488" y="79646"/>
                          <a:pt x="42450" y="74159"/>
                          <a:pt x="43185" y="72920"/>
                        </a:cubicBezTo>
                        <a:lnTo>
                          <a:pt x="43185" y="68672"/>
                        </a:lnTo>
                        <a:cubicBezTo>
                          <a:pt x="39693" y="64778"/>
                          <a:pt x="36753" y="59469"/>
                          <a:pt x="34732" y="53451"/>
                        </a:cubicBezTo>
                        <a:cubicBezTo>
                          <a:pt x="32343" y="51681"/>
                          <a:pt x="31056" y="48849"/>
                          <a:pt x="30505" y="45840"/>
                        </a:cubicBezTo>
                        <a:cubicBezTo>
                          <a:pt x="29954" y="43008"/>
                          <a:pt x="30689" y="39823"/>
                          <a:pt x="32343" y="37522"/>
                        </a:cubicBezTo>
                        <a:lnTo>
                          <a:pt x="32343" y="25132"/>
                        </a:lnTo>
                        <a:cubicBezTo>
                          <a:pt x="32343" y="9380"/>
                          <a:pt x="42450" y="0"/>
                          <a:pt x="59540" y="0"/>
                        </a:cubicBezTo>
                        <a:cubicBezTo>
                          <a:pt x="76998" y="0"/>
                          <a:pt x="86921" y="9203"/>
                          <a:pt x="86921" y="25132"/>
                        </a:cubicBezTo>
                        <a:lnTo>
                          <a:pt x="86921" y="37522"/>
                        </a:lnTo>
                        <a:cubicBezTo>
                          <a:pt x="88392" y="40176"/>
                          <a:pt x="89310" y="43008"/>
                          <a:pt x="88759" y="45840"/>
                        </a:cubicBezTo>
                        <a:cubicBezTo>
                          <a:pt x="88208" y="48849"/>
                          <a:pt x="86921" y="51327"/>
                          <a:pt x="84349" y="53451"/>
                        </a:cubicBezTo>
                        <a:cubicBezTo>
                          <a:pt x="82511" y="59469"/>
                          <a:pt x="79387" y="64778"/>
                          <a:pt x="75895" y="68672"/>
                        </a:cubicBezTo>
                        <a:lnTo>
                          <a:pt x="75895" y="72920"/>
                        </a:lnTo>
                        <a:cubicBezTo>
                          <a:pt x="76814" y="74513"/>
                          <a:pt x="82143" y="80000"/>
                          <a:pt x="114854" y="92566"/>
                        </a:cubicBezTo>
                        <a:cubicBezTo>
                          <a:pt x="114854" y="92566"/>
                          <a:pt x="115222" y="92566"/>
                          <a:pt x="115222" y="92920"/>
                        </a:cubicBezTo>
                        <a:cubicBezTo>
                          <a:pt x="117059" y="93982"/>
                          <a:pt x="118713" y="96283"/>
                          <a:pt x="119264" y="98584"/>
                        </a:cubicBezTo>
                        <a:cubicBezTo>
                          <a:pt x="119264" y="98938"/>
                          <a:pt x="119264" y="98938"/>
                          <a:pt x="119264" y="99115"/>
                        </a:cubicBezTo>
                        <a:lnTo>
                          <a:pt x="119264" y="113628"/>
                        </a:lnTo>
                        <a:cubicBezTo>
                          <a:pt x="119816" y="116991"/>
                          <a:pt x="116875" y="119823"/>
                          <a:pt x="113016" y="119823"/>
                        </a:cubicBezTo>
                        <a:close/>
                        <a:moveTo>
                          <a:pt x="59908" y="4955"/>
                        </a:moveTo>
                        <a:cubicBezTo>
                          <a:pt x="45758" y="4955"/>
                          <a:pt x="38039" y="12035"/>
                          <a:pt x="38039" y="24955"/>
                        </a:cubicBezTo>
                        <a:lnTo>
                          <a:pt x="38039" y="38053"/>
                        </a:lnTo>
                        <a:cubicBezTo>
                          <a:pt x="38039" y="38584"/>
                          <a:pt x="37856" y="39115"/>
                          <a:pt x="37488" y="39646"/>
                        </a:cubicBezTo>
                        <a:cubicBezTo>
                          <a:pt x="36385" y="41238"/>
                          <a:pt x="35834" y="43008"/>
                          <a:pt x="36202" y="44778"/>
                        </a:cubicBezTo>
                        <a:cubicBezTo>
                          <a:pt x="36385" y="46725"/>
                          <a:pt x="37488" y="48318"/>
                          <a:pt x="39142" y="49557"/>
                        </a:cubicBezTo>
                        <a:cubicBezTo>
                          <a:pt x="39693" y="49911"/>
                          <a:pt x="40061" y="50265"/>
                          <a:pt x="40245" y="50796"/>
                        </a:cubicBezTo>
                        <a:cubicBezTo>
                          <a:pt x="42082" y="56991"/>
                          <a:pt x="44839" y="61946"/>
                          <a:pt x="48514" y="65486"/>
                        </a:cubicBezTo>
                        <a:cubicBezTo>
                          <a:pt x="48882" y="66017"/>
                          <a:pt x="49249" y="66548"/>
                          <a:pt x="49249" y="67433"/>
                        </a:cubicBezTo>
                        <a:lnTo>
                          <a:pt x="49249" y="73097"/>
                        </a:lnTo>
                        <a:cubicBezTo>
                          <a:pt x="49249" y="73451"/>
                          <a:pt x="49249" y="73628"/>
                          <a:pt x="49249" y="73982"/>
                        </a:cubicBezTo>
                        <a:cubicBezTo>
                          <a:pt x="48147" y="77699"/>
                          <a:pt x="42450" y="83716"/>
                          <a:pt x="6983" y="97345"/>
                        </a:cubicBezTo>
                        <a:cubicBezTo>
                          <a:pt x="6431" y="97522"/>
                          <a:pt x="5880" y="98053"/>
                          <a:pt x="5880" y="98938"/>
                        </a:cubicBezTo>
                        <a:lnTo>
                          <a:pt x="5880" y="113274"/>
                        </a:lnTo>
                        <a:cubicBezTo>
                          <a:pt x="5880" y="114336"/>
                          <a:pt x="6799" y="114867"/>
                          <a:pt x="7350" y="114867"/>
                        </a:cubicBezTo>
                        <a:lnTo>
                          <a:pt x="113568" y="114867"/>
                        </a:lnTo>
                        <a:cubicBezTo>
                          <a:pt x="114119" y="114867"/>
                          <a:pt x="114854" y="114336"/>
                          <a:pt x="114854" y="113274"/>
                        </a:cubicBezTo>
                        <a:lnTo>
                          <a:pt x="114854" y="99115"/>
                        </a:lnTo>
                        <a:cubicBezTo>
                          <a:pt x="114670" y="98407"/>
                          <a:pt x="114303" y="97522"/>
                          <a:pt x="113568" y="97345"/>
                        </a:cubicBezTo>
                        <a:cubicBezTo>
                          <a:pt x="74241" y="82300"/>
                          <a:pt x="72404" y="76637"/>
                          <a:pt x="71485" y="74159"/>
                        </a:cubicBezTo>
                        <a:cubicBezTo>
                          <a:pt x="71485" y="73982"/>
                          <a:pt x="71301" y="73628"/>
                          <a:pt x="71301" y="73451"/>
                        </a:cubicBezTo>
                        <a:lnTo>
                          <a:pt x="71301" y="67610"/>
                        </a:lnTo>
                        <a:cubicBezTo>
                          <a:pt x="71301" y="66902"/>
                          <a:pt x="71485" y="66371"/>
                          <a:pt x="72036" y="65840"/>
                        </a:cubicBezTo>
                        <a:cubicBezTo>
                          <a:pt x="75712" y="62123"/>
                          <a:pt x="78468" y="57168"/>
                          <a:pt x="80306" y="51150"/>
                        </a:cubicBezTo>
                        <a:cubicBezTo>
                          <a:pt x="80490" y="50619"/>
                          <a:pt x="80857" y="50088"/>
                          <a:pt x="81408" y="49911"/>
                        </a:cubicBezTo>
                        <a:cubicBezTo>
                          <a:pt x="83062" y="48849"/>
                          <a:pt x="84165" y="46902"/>
                          <a:pt x="84349" y="45132"/>
                        </a:cubicBezTo>
                        <a:cubicBezTo>
                          <a:pt x="84716" y="43185"/>
                          <a:pt x="84165" y="41415"/>
                          <a:pt x="83062" y="39823"/>
                        </a:cubicBezTo>
                        <a:cubicBezTo>
                          <a:pt x="82695" y="39292"/>
                          <a:pt x="82511" y="38761"/>
                          <a:pt x="82511" y="38230"/>
                        </a:cubicBezTo>
                        <a:lnTo>
                          <a:pt x="82511" y="25132"/>
                        </a:lnTo>
                        <a:cubicBezTo>
                          <a:pt x="81592" y="11858"/>
                          <a:pt x="74609" y="4955"/>
                          <a:pt x="59908" y="4955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200" b="1">
                      <a:solidFill>
                        <a:srgbClr val="5C646A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910" name="Google Shape;1910;p257"/>
                  <p:cNvSpPr/>
                  <p:nvPr/>
                </p:nvSpPr>
                <p:spPr>
                  <a:xfrm>
                    <a:off x="6265821" y="5546800"/>
                    <a:ext cx="135600" cy="2049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000" h="120000" extrusionOk="0">
                        <a:moveTo>
                          <a:pt x="109038" y="119808"/>
                        </a:moveTo>
                        <a:lnTo>
                          <a:pt x="62307" y="119808"/>
                        </a:lnTo>
                        <a:cubicBezTo>
                          <a:pt x="59711" y="119808"/>
                          <a:pt x="58269" y="118662"/>
                          <a:pt x="58269" y="116942"/>
                        </a:cubicBezTo>
                        <a:cubicBezTo>
                          <a:pt x="58269" y="115414"/>
                          <a:pt x="59711" y="114267"/>
                          <a:pt x="62307" y="114267"/>
                        </a:cubicBezTo>
                        <a:lnTo>
                          <a:pt x="109038" y="114267"/>
                        </a:lnTo>
                        <a:cubicBezTo>
                          <a:pt x="109903" y="114267"/>
                          <a:pt x="110769" y="113694"/>
                          <a:pt x="110769" y="113121"/>
                        </a:cubicBezTo>
                        <a:lnTo>
                          <a:pt x="110769" y="98980"/>
                        </a:lnTo>
                        <a:cubicBezTo>
                          <a:pt x="110769" y="98407"/>
                          <a:pt x="110192" y="98025"/>
                          <a:pt x="109326" y="97834"/>
                        </a:cubicBezTo>
                        <a:cubicBezTo>
                          <a:pt x="97500" y="94968"/>
                          <a:pt x="84519" y="93248"/>
                          <a:pt x="74423" y="91910"/>
                        </a:cubicBezTo>
                        <a:cubicBezTo>
                          <a:pt x="59134" y="89808"/>
                          <a:pt x="48750" y="88662"/>
                          <a:pt x="46730" y="83885"/>
                        </a:cubicBezTo>
                        <a:cubicBezTo>
                          <a:pt x="46730" y="83694"/>
                          <a:pt x="46730" y="83312"/>
                          <a:pt x="46730" y="83121"/>
                        </a:cubicBezTo>
                        <a:lnTo>
                          <a:pt x="46730" y="75095"/>
                        </a:lnTo>
                        <a:cubicBezTo>
                          <a:pt x="46730" y="73375"/>
                          <a:pt x="48173" y="72229"/>
                          <a:pt x="50769" y="72229"/>
                        </a:cubicBezTo>
                        <a:cubicBezTo>
                          <a:pt x="67211" y="72229"/>
                          <a:pt x="77019" y="69936"/>
                          <a:pt x="82211" y="68598"/>
                        </a:cubicBezTo>
                        <a:cubicBezTo>
                          <a:pt x="72980" y="60191"/>
                          <a:pt x="70096" y="40318"/>
                          <a:pt x="69807" y="35732"/>
                        </a:cubicBezTo>
                        <a:cubicBezTo>
                          <a:pt x="69807" y="24649"/>
                          <a:pt x="60576" y="15095"/>
                          <a:pt x="46153" y="10509"/>
                        </a:cubicBezTo>
                        <a:cubicBezTo>
                          <a:pt x="32884" y="6305"/>
                          <a:pt x="18461" y="7452"/>
                          <a:pt x="7211" y="12993"/>
                        </a:cubicBezTo>
                        <a:cubicBezTo>
                          <a:pt x="5480" y="13949"/>
                          <a:pt x="2596" y="13949"/>
                          <a:pt x="1153" y="12611"/>
                        </a:cubicBezTo>
                        <a:cubicBezTo>
                          <a:pt x="0" y="11464"/>
                          <a:pt x="0" y="9363"/>
                          <a:pt x="2019" y="8598"/>
                        </a:cubicBezTo>
                        <a:cubicBezTo>
                          <a:pt x="15865" y="1146"/>
                          <a:pt x="33750" y="0"/>
                          <a:pt x="50480" y="5159"/>
                        </a:cubicBezTo>
                        <a:cubicBezTo>
                          <a:pt x="68076" y="10891"/>
                          <a:pt x="79038" y="22356"/>
                          <a:pt x="79038" y="35541"/>
                        </a:cubicBezTo>
                        <a:cubicBezTo>
                          <a:pt x="80769" y="48726"/>
                          <a:pt x="85961" y="64585"/>
                          <a:pt x="92019" y="66687"/>
                        </a:cubicBezTo>
                        <a:cubicBezTo>
                          <a:pt x="93173" y="67261"/>
                          <a:pt x="94038" y="68025"/>
                          <a:pt x="94038" y="68789"/>
                        </a:cubicBezTo>
                        <a:cubicBezTo>
                          <a:pt x="94038" y="69745"/>
                          <a:pt x="93750" y="70509"/>
                          <a:pt x="92307" y="71464"/>
                        </a:cubicBezTo>
                        <a:cubicBezTo>
                          <a:pt x="92019" y="71656"/>
                          <a:pt x="81346" y="77388"/>
                          <a:pt x="55961" y="77961"/>
                        </a:cubicBezTo>
                        <a:lnTo>
                          <a:pt x="55961" y="82547"/>
                        </a:lnTo>
                        <a:cubicBezTo>
                          <a:pt x="58269" y="83885"/>
                          <a:pt x="68942" y="85222"/>
                          <a:pt x="77019" y="86178"/>
                        </a:cubicBezTo>
                        <a:cubicBezTo>
                          <a:pt x="87692" y="87515"/>
                          <a:pt x="100961" y="89235"/>
                          <a:pt x="113365" y="92292"/>
                        </a:cubicBezTo>
                        <a:cubicBezTo>
                          <a:pt x="117115" y="93439"/>
                          <a:pt x="119711" y="96114"/>
                          <a:pt x="119711" y="98598"/>
                        </a:cubicBezTo>
                        <a:lnTo>
                          <a:pt x="119711" y="112738"/>
                        </a:lnTo>
                        <a:cubicBezTo>
                          <a:pt x="119423" y="116942"/>
                          <a:pt x="115096" y="119808"/>
                          <a:pt x="109038" y="119808"/>
                        </a:cubicBezTo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200" b="1">
                      <a:solidFill>
                        <a:srgbClr val="5C646A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</p:grpSp>
        <p:sp>
          <p:nvSpPr>
            <p:cNvPr id="1911" name="Google Shape;1911;p257"/>
            <p:cNvSpPr txBox="1"/>
            <p:nvPr/>
          </p:nvSpPr>
          <p:spPr>
            <a:xfrm>
              <a:off x="769154" y="1901415"/>
              <a:ext cx="887100" cy="290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MX" sz="1000">
                  <a:latin typeface="Roboto"/>
                  <a:ea typeface="Roboto"/>
                  <a:cs typeface="Roboto"/>
                  <a:sym typeface="Roboto"/>
                </a:rPr>
                <a:t>Directivos</a:t>
              </a:r>
            </a:p>
          </p:txBody>
        </p:sp>
      </p:grpSp>
      <p:grpSp>
        <p:nvGrpSpPr>
          <p:cNvPr id="1912" name="Google Shape;1912;p257"/>
          <p:cNvGrpSpPr/>
          <p:nvPr/>
        </p:nvGrpSpPr>
        <p:grpSpPr>
          <a:xfrm>
            <a:off x="436998" y="2438055"/>
            <a:ext cx="1219256" cy="290400"/>
            <a:chOff x="436998" y="2381982"/>
            <a:chExt cx="1219256" cy="290400"/>
          </a:xfrm>
        </p:grpSpPr>
        <p:grpSp>
          <p:nvGrpSpPr>
            <p:cNvPr id="1913" name="Google Shape;1913;p257"/>
            <p:cNvGrpSpPr/>
            <p:nvPr/>
          </p:nvGrpSpPr>
          <p:grpSpPr>
            <a:xfrm>
              <a:off x="436998" y="2385208"/>
              <a:ext cx="279404" cy="279809"/>
              <a:chOff x="5257838" y="1897365"/>
              <a:chExt cx="505800" cy="505800"/>
            </a:xfrm>
          </p:grpSpPr>
          <p:sp>
            <p:nvSpPr>
              <p:cNvPr id="1914" name="Google Shape;1914;p257"/>
              <p:cNvSpPr/>
              <p:nvPr/>
            </p:nvSpPr>
            <p:spPr>
              <a:xfrm>
                <a:off x="5257838" y="1897365"/>
                <a:ext cx="505800" cy="50580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s-MX" sz="1400"/>
                  <a:t>d</a:t>
                </a:r>
              </a:p>
            </p:txBody>
          </p:sp>
          <p:grpSp>
            <p:nvGrpSpPr>
              <p:cNvPr id="1915" name="Google Shape;1915;p257"/>
              <p:cNvGrpSpPr/>
              <p:nvPr/>
            </p:nvGrpSpPr>
            <p:grpSpPr>
              <a:xfrm>
                <a:off x="5300876" y="1940403"/>
                <a:ext cx="419720" cy="419720"/>
                <a:chOff x="5868245" y="2420255"/>
                <a:chExt cx="335400" cy="335400"/>
              </a:xfrm>
            </p:grpSpPr>
            <p:sp>
              <p:nvSpPr>
                <p:cNvPr id="1916" name="Google Shape;1916;p257"/>
                <p:cNvSpPr/>
                <p:nvPr/>
              </p:nvSpPr>
              <p:spPr>
                <a:xfrm>
                  <a:off x="5868245" y="2420255"/>
                  <a:ext cx="335400" cy="335400"/>
                </a:xfrm>
                <a:prstGeom prst="ellipse">
                  <a:avLst/>
                </a:prstGeom>
                <a:solidFill>
                  <a:srgbClr val="D39981"/>
                </a:solidFill>
                <a:ln>
                  <a:noFill/>
                </a:ln>
              </p:spPr>
              <p:txBody>
                <a:bodyPr spcFirstLastPara="1" wrap="square" lIns="68575" tIns="68575" rIns="68575" bIns="6857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grpSp>
              <p:nvGrpSpPr>
                <p:cNvPr id="1917" name="Google Shape;1917;p257"/>
                <p:cNvGrpSpPr/>
                <p:nvPr/>
              </p:nvGrpSpPr>
              <p:grpSpPr>
                <a:xfrm>
                  <a:off x="5923182" y="2502555"/>
                  <a:ext cx="226666" cy="184921"/>
                  <a:chOff x="4406740" y="6608406"/>
                  <a:chExt cx="336650" cy="306262"/>
                </a:xfrm>
              </p:grpSpPr>
              <p:sp>
                <p:nvSpPr>
                  <p:cNvPr id="1918" name="Google Shape;1918;p257"/>
                  <p:cNvSpPr/>
                  <p:nvPr/>
                </p:nvSpPr>
                <p:spPr>
                  <a:xfrm>
                    <a:off x="4406740" y="6624281"/>
                    <a:ext cx="101700" cy="1110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000" h="120000" extrusionOk="0">
                        <a:moveTo>
                          <a:pt x="109323" y="119612"/>
                        </a:moveTo>
                        <a:lnTo>
                          <a:pt x="9822" y="119612"/>
                        </a:lnTo>
                        <a:cubicBezTo>
                          <a:pt x="4270" y="119612"/>
                          <a:pt x="0" y="115354"/>
                          <a:pt x="0" y="109935"/>
                        </a:cubicBezTo>
                        <a:lnTo>
                          <a:pt x="0" y="96387"/>
                        </a:lnTo>
                        <a:cubicBezTo>
                          <a:pt x="0" y="92903"/>
                          <a:pt x="2562" y="89419"/>
                          <a:pt x="6405" y="87483"/>
                        </a:cubicBezTo>
                        <a:cubicBezTo>
                          <a:pt x="32028" y="77419"/>
                          <a:pt x="39288" y="72000"/>
                          <a:pt x="40569" y="70451"/>
                        </a:cubicBezTo>
                        <a:lnTo>
                          <a:pt x="40569" y="68516"/>
                        </a:lnTo>
                        <a:cubicBezTo>
                          <a:pt x="37153" y="65419"/>
                          <a:pt x="34590" y="60774"/>
                          <a:pt x="32882" y="54967"/>
                        </a:cubicBezTo>
                        <a:cubicBezTo>
                          <a:pt x="27758" y="50322"/>
                          <a:pt x="26476" y="42967"/>
                          <a:pt x="30320" y="37161"/>
                        </a:cubicBezTo>
                        <a:lnTo>
                          <a:pt x="30320" y="26709"/>
                        </a:lnTo>
                        <a:cubicBezTo>
                          <a:pt x="30320" y="10064"/>
                          <a:pt x="41850" y="0"/>
                          <a:pt x="59359" y="0"/>
                        </a:cubicBezTo>
                        <a:cubicBezTo>
                          <a:pt x="77722" y="0"/>
                          <a:pt x="88398" y="10064"/>
                          <a:pt x="88398" y="26709"/>
                        </a:cubicBezTo>
                        <a:lnTo>
                          <a:pt x="88398" y="37161"/>
                        </a:lnTo>
                        <a:cubicBezTo>
                          <a:pt x="91814" y="42967"/>
                          <a:pt x="90533" y="50322"/>
                          <a:pt x="85836" y="54967"/>
                        </a:cubicBezTo>
                        <a:cubicBezTo>
                          <a:pt x="84128" y="61161"/>
                          <a:pt x="81565" y="65806"/>
                          <a:pt x="78576" y="68516"/>
                        </a:cubicBezTo>
                        <a:lnTo>
                          <a:pt x="78576" y="70838"/>
                        </a:lnTo>
                        <a:cubicBezTo>
                          <a:pt x="80711" y="73935"/>
                          <a:pt x="92241" y="79741"/>
                          <a:pt x="112740" y="87483"/>
                        </a:cubicBezTo>
                        <a:cubicBezTo>
                          <a:pt x="115729" y="89419"/>
                          <a:pt x="117437" y="92129"/>
                          <a:pt x="118291" y="93290"/>
                        </a:cubicBezTo>
                        <a:cubicBezTo>
                          <a:pt x="118718" y="94064"/>
                          <a:pt x="118718" y="95225"/>
                          <a:pt x="118718" y="95612"/>
                        </a:cubicBezTo>
                        <a:lnTo>
                          <a:pt x="118718" y="109548"/>
                        </a:lnTo>
                        <a:cubicBezTo>
                          <a:pt x="119572" y="115354"/>
                          <a:pt x="115302" y="119612"/>
                          <a:pt x="109323" y="119612"/>
                        </a:cubicBezTo>
                        <a:close/>
                        <a:moveTo>
                          <a:pt x="106761" y="108387"/>
                        </a:moveTo>
                        <a:lnTo>
                          <a:pt x="106761" y="97935"/>
                        </a:lnTo>
                        <a:cubicBezTo>
                          <a:pt x="81565" y="87483"/>
                          <a:pt x="68327" y="81290"/>
                          <a:pt x="66192" y="73935"/>
                        </a:cubicBezTo>
                        <a:lnTo>
                          <a:pt x="66192" y="72000"/>
                        </a:lnTo>
                        <a:lnTo>
                          <a:pt x="66192" y="66580"/>
                        </a:lnTo>
                        <a:cubicBezTo>
                          <a:pt x="66192" y="64645"/>
                          <a:pt x="67046" y="63483"/>
                          <a:pt x="68327" y="62322"/>
                        </a:cubicBezTo>
                        <a:cubicBezTo>
                          <a:pt x="70889" y="60000"/>
                          <a:pt x="72597" y="56129"/>
                          <a:pt x="74733" y="49935"/>
                        </a:cubicBezTo>
                        <a:cubicBezTo>
                          <a:pt x="75160" y="48774"/>
                          <a:pt x="76014" y="47612"/>
                          <a:pt x="76441" y="46838"/>
                        </a:cubicBezTo>
                        <a:cubicBezTo>
                          <a:pt x="77722" y="45677"/>
                          <a:pt x="78576" y="43354"/>
                          <a:pt x="77295" y="41032"/>
                        </a:cubicBezTo>
                        <a:cubicBezTo>
                          <a:pt x="76441" y="39870"/>
                          <a:pt x="76014" y="39483"/>
                          <a:pt x="76014" y="38322"/>
                        </a:cubicBezTo>
                        <a:lnTo>
                          <a:pt x="76014" y="26322"/>
                        </a:lnTo>
                        <a:cubicBezTo>
                          <a:pt x="76014" y="12387"/>
                          <a:pt x="66192" y="10838"/>
                          <a:pt x="59359" y="10838"/>
                        </a:cubicBezTo>
                        <a:cubicBezTo>
                          <a:pt x="48683" y="10838"/>
                          <a:pt x="43131" y="15870"/>
                          <a:pt x="43131" y="26322"/>
                        </a:cubicBezTo>
                        <a:lnTo>
                          <a:pt x="43131" y="38322"/>
                        </a:lnTo>
                        <a:cubicBezTo>
                          <a:pt x="43131" y="39483"/>
                          <a:pt x="42277" y="40645"/>
                          <a:pt x="41850" y="41806"/>
                        </a:cubicBezTo>
                        <a:cubicBezTo>
                          <a:pt x="40996" y="42193"/>
                          <a:pt x="40996" y="43354"/>
                          <a:pt x="40996" y="44516"/>
                        </a:cubicBezTo>
                        <a:cubicBezTo>
                          <a:pt x="40996" y="45677"/>
                          <a:pt x="41850" y="46451"/>
                          <a:pt x="42277" y="46838"/>
                        </a:cubicBezTo>
                        <a:cubicBezTo>
                          <a:pt x="43558" y="47612"/>
                          <a:pt x="44412" y="48774"/>
                          <a:pt x="44839" y="50322"/>
                        </a:cubicBezTo>
                        <a:cubicBezTo>
                          <a:pt x="46548" y="56129"/>
                          <a:pt x="48683" y="60000"/>
                          <a:pt x="51245" y="63096"/>
                        </a:cubicBezTo>
                        <a:cubicBezTo>
                          <a:pt x="52526" y="64258"/>
                          <a:pt x="52953" y="65419"/>
                          <a:pt x="52953" y="66967"/>
                        </a:cubicBezTo>
                        <a:lnTo>
                          <a:pt x="52953" y="72774"/>
                        </a:lnTo>
                        <a:cubicBezTo>
                          <a:pt x="52953" y="73161"/>
                          <a:pt x="52953" y="73935"/>
                          <a:pt x="52526" y="74322"/>
                        </a:cubicBezTo>
                        <a:cubicBezTo>
                          <a:pt x="50391" y="78967"/>
                          <a:pt x="44839" y="84774"/>
                          <a:pt x="12384" y="97935"/>
                        </a:cubicBezTo>
                        <a:lnTo>
                          <a:pt x="12384" y="108387"/>
                        </a:lnTo>
                        <a:lnTo>
                          <a:pt x="106761" y="10838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200" b="1">
                      <a:solidFill>
                        <a:srgbClr val="5C646A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919" name="Google Shape;1919;p257"/>
                  <p:cNvSpPr/>
                  <p:nvPr/>
                </p:nvSpPr>
                <p:spPr>
                  <a:xfrm>
                    <a:off x="4530565" y="6803668"/>
                    <a:ext cx="99900" cy="1110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000" h="120000" extrusionOk="0">
                        <a:moveTo>
                          <a:pt x="109285" y="119612"/>
                        </a:moveTo>
                        <a:lnTo>
                          <a:pt x="10285" y="119612"/>
                        </a:lnTo>
                        <a:cubicBezTo>
                          <a:pt x="4714" y="119612"/>
                          <a:pt x="0" y="115354"/>
                          <a:pt x="0" y="109935"/>
                        </a:cubicBezTo>
                        <a:lnTo>
                          <a:pt x="0" y="96387"/>
                        </a:lnTo>
                        <a:cubicBezTo>
                          <a:pt x="0" y="92903"/>
                          <a:pt x="2571" y="89419"/>
                          <a:pt x="6428" y="87483"/>
                        </a:cubicBezTo>
                        <a:cubicBezTo>
                          <a:pt x="32571" y="77419"/>
                          <a:pt x="39428" y="72000"/>
                          <a:pt x="40714" y="70451"/>
                        </a:cubicBezTo>
                        <a:lnTo>
                          <a:pt x="40714" y="68516"/>
                        </a:lnTo>
                        <a:cubicBezTo>
                          <a:pt x="37714" y="65419"/>
                          <a:pt x="35142" y="60774"/>
                          <a:pt x="33000" y="54967"/>
                        </a:cubicBezTo>
                        <a:cubicBezTo>
                          <a:pt x="27857" y="50322"/>
                          <a:pt x="26571" y="42967"/>
                          <a:pt x="30428" y="37161"/>
                        </a:cubicBezTo>
                        <a:lnTo>
                          <a:pt x="30428" y="26709"/>
                        </a:lnTo>
                        <a:cubicBezTo>
                          <a:pt x="30428" y="10064"/>
                          <a:pt x="42000" y="0"/>
                          <a:pt x="59571" y="0"/>
                        </a:cubicBezTo>
                        <a:cubicBezTo>
                          <a:pt x="78000" y="0"/>
                          <a:pt x="89142" y="10064"/>
                          <a:pt x="89142" y="26709"/>
                        </a:cubicBezTo>
                        <a:lnTo>
                          <a:pt x="89142" y="37161"/>
                        </a:lnTo>
                        <a:cubicBezTo>
                          <a:pt x="92142" y="42967"/>
                          <a:pt x="90857" y="50322"/>
                          <a:pt x="86571" y="54967"/>
                        </a:cubicBezTo>
                        <a:cubicBezTo>
                          <a:pt x="84428" y="61161"/>
                          <a:pt x="81857" y="65806"/>
                          <a:pt x="78857" y="68516"/>
                        </a:cubicBezTo>
                        <a:lnTo>
                          <a:pt x="78857" y="70838"/>
                        </a:lnTo>
                        <a:cubicBezTo>
                          <a:pt x="81428" y="73935"/>
                          <a:pt x="93000" y="79741"/>
                          <a:pt x="113142" y="87483"/>
                        </a:cubicBezTo>
                        <a:lnTo>
                          <a:pt x="113142" y="87483"/>
                        </a:lnTo>
                        <a:cubicBezTo>
                          <a:pt x="117000" y="89419"/>
                          <a:pt x="119571" y="92903"/>
                          <a:pt x="119571" y="96387"/>
                        </a:cubicBezTo>
                        <a:lnTo>
                          <a:pt x="119571" y="109935"/>
                        </a:lnTo>
                        <a:cubicBezTo>
                          <a:pt x="119571" y="115354"/>
                          <a:pt x="114857" y="119612"/>
                          <a:pt x="109285" y="119612"/>
                        </a:cubicBezTo>
                        <a:close/>
                        <a:moveTo>
                          <a:pt x="12857" y="108387"/>
                        </a:moveTo>
                        <a:lnTo>
                          <a:pt x="106714" y="108387"/>
                        </a:lnTo>
                        <a:lnTo>
                          <a:pt x="106714" y="97548"/>
                        </a:lnTo>
                        <a:cubicBezTo>
                          <a:pt x="81857" y="87483"/>
                          <a:pt x="68571" y="80903"/>
                          <a:pt x="66000" y="73935"/>
                        </a:cubicBezTo>
                        <a:cubicBezTo>
                          <a:pt x="66000" y="73161"/>
                          <a:pt x="66000" y="72774"/>
                          <a:pt x="66000" y="72000"/>
                        </a:cubicBezTo>
                        <a:lnTo>
                          <a:pt x="66000" y="66580"/>
                        </a:lnTo>
                        <a:cubicBezTo>
                          <a:pt x="66000" y="64645"/>
                          <a:pt x="66857" y="63483"/>
                          <a:pt x="68142" y="62322"/>
                        </a:cubicBezTo>
                        <a:cubicBezTo>
                          <a:pt x="70714" y="60000"/>
                          <a:pt x="72428" y="56129"/>
                          <a:pt x="74571" y="49935"/>
                        </a:cubicBezTo>
                        <a:cubicBezTo>
                          <a:pt x="75000" y="48774"/>
                          <a:pt x="75857" y="47612"/>
                          <a:pt x="76285" y="46838"/>
                        </a:cubicBezTo>
                        <a:cubicBezTo>
                          <a:pt x="77571" y="45677"/>
                          <a:pt x="78000" y="43354"/>
                          <a:pt x="76714" y="41032"/>
                        </a:cubicBezTo>
                        <a:cubicBezTo>
                          <a:pt x="76285" y="39870"/>
                          <a:pt x="75857" y="39483"/>
                          <a:pt x="75857" y="38322"/>
                        </a:cubicBezTo>
                        <a:lnTo>
                          <a:pt x="75857" y="26322"/>
                        </a:lnTo>
                        <a:cubicBezTo>
                          <a:pt x="75857" y="12387"/>
                          <a:pt x="66000" y="10838"/>
                          <a:pt x="59142" y="10838"/>
                        </a:cubicBezTo>
                        <a:cubicBezTo>
                          <a:pt x="48428" y="10838"/>
                          <a:pt x="42428" y="15870"/>
                          <a:pt x="42428" y="26322"/>
                        </a:cubicBezTo>
                        <a:lnTo>
                          <a:pt x="42428" y="38322"/>
                        </a:lnTo>
                        <a:cubicBezTo>
                          <a:pt x="42428" y="39483"/>
                          <a:pt x="42000" y="40645"/>
                          <a:pt x="41142" y="41806"/>
                        </a:cubicBezTo>
                        <a:cubicBezTo>
                          <a:pt x="40714" y="42193"/>
                          <a:pt x="40714" y="43354"/>
                          <a:pt x="40714" y="44516"/>
                        </a:cubicBezTo>
                        <a:cubicBezTo>
                          <a:pt x="40714" y="45677"/>
                          <a:pt x="41142" y="46451"/>
                          <a:pt x="42000" y="46838"/>
                        </a:cubicBezTo>
                        <a:cubicBezTo>
                          <a:pt x="43285" y="47612"/>
                          <a:pt x="43714" y="48774"/>
                          <a:pt x="44571" y="50322"/>
                        </a:cubicBezTo>
                        <a:cubicBezTo>
                          <a:pt x="46285" y="56129"/>
                          <a:pt x="48428" y="60000"/>
                          <a:pt x="51000" y="63096"/>
                        </a:cubicBezTo>
                        <a:cubicBezTo>
                          <a:pt x="52285" y="64258"/>
                          <a:pt x="52714" y="65419"/>
                          <a:pt x="52714" y="66967"/>
                        </a:cubicBezTo>
                        <a:lnTo>
                          <a:pt x="52714" y="72774"/>
                        </a:lnTo>
                        <a:cubicBezTo>
                          <a:pt x="52714" y="73161"/>
                          <a:pt x="52714" y="73935"/>
                          <a:pt x="52285" y="74322"/>
                        </a:cubicBezTo>
                        <a:cubicBezTo>
                          <a:pt x="50142" y="78967"/>
                          <a:pt x="44571" y="84774"/>
                          <a:pt x="12000" y="97935"/>
                        </a:cubicBezTo>
                        <a:lnTo>
                          <a:pt x="12000" y="108387"/>
                        </a:lnTo>
                        <a:lnTo>
                          <a:pt x="12857" y="10838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200" b="1">
                      <a:solidFill>
                        <a:srgbClr val="5C646A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920" name="Google Shape;1920;p257"/>
                  <p:cNvSpPr/>
                  <p:nvPr/>
                </p:nvSpPr>
                <p:spPr>
                  <a:xfrm>
                    <a:off x="4641690" y="6624281"/>
                    <a:ext cx="101700" cy="1110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000" h="120000" extrusionOk="0">
                        <a:moveTo>
                          <a:pt x="109323" y="119612"/>
                        </a:moveTo>
                        <a:lnTo>
                          <a:pt x="10249" y="119612"/>
                        </a:lnTo>
                        <a:cubicBezTo>
                          <a:pt x="4270" y="119612"/>
                          <a:pt x="0" y="115354"/>
                          <a:pt x="0" y="109935"/>
                        </a:cubicBezTo>
                        <a:lnTo>
                          <a:pt x="0" y="96387"/>
                        </a:lnTo>
                        <a:cubicBezTo>
                          <a:pt x="0" y="92903"/>
                          <a:pt x="2562" y="89419"/>
                          <a:pt x="6405" y="87483"/>
                        </a:cubicBezTo>
                        <a:cubicBezTo>
                          <a:pt x="32455" y="77419"/>
                          <a:pt x="39288" y="72000"/>
                          <a:pt x="40569" y="70451"/>
                        </a:cubicBezTo>
                        <a:lnTo>
                          <a:pt x="40569" y="68516"/>
                        </a:lnTo>
                        <a:cubicBezTo>
                          <a:pt x="37153" y="65419"/>
                          <a:pt x="34590" y="60774"/>
                          <a:pt x="32882" y="54967"/>
                        </a:cubicBezTo>
                        <a:cubicBezTo>
                          <a:pt x="27758" y="50322"/>
                          <a:pt x="26476" y="42967"/>
                          <a:pt x="30320" y="37161"/>
                        </a:cubicBezTo>
                        <a:lnTo>
                          <a:pt x="30320" y="26709"/>
                        </a:lnTo>
                        <a:cubicBezTo>
                          <a:pt x="30320" y="10064"/>
                          <a:pt x="41850" y="0"/>
                          <a:pt x="59359" y="0"/>
                        </a:cubicBezTo>
                        <a:cubicBezTo>
                          <a:pt x="77722" y="0"/>
                          <a:pt x="88398" y="10064"/>
                          <a:pt x="88398" y="26709"/>
                        </a:cubicBezTo>
                        <a:lnTo>
                          <a:pt x="88398" y="37161"/>
                        </a:lnTo>
                        <a:cubicBezTo>
                          <a:pt x="91814" y="42967"/>
                          <a:pt x="90533" y="50322"/>
                          <a:pt x="86263" y="54967"/>
                        </a:cubicBezTo>
                        <a:cubicBezTo>
                          <a:pt x="84128" y="61161"/>
                          <a:pt x="81565" y="65806"/>
                          <a:pt x="78576" y="68516"/>
                        </a:cubicBezTo>
                        <a:lnTo>
                          <a:pt x="78576" y="70838"/>
                        </a:lnTo>
                        <a:cubicBezTo>
                          <a:pt x="81138" y="73935"/>
                          <a:pt x="92241" y="79741"/>
                          <a:pt x="112740" y="87483"/>
                        </a:cubicBezTo>
                        <a:cubicBezTo>
                          <a:pt x="116583" y="88645"/>
                          <a:pt x="118291" y="92129"/>
                          <a:pt x="119145" y="93290"/>
                        </a:cubicBezTo>
                        <a:cubicBezTo>
                          <a:pt x="119572" y="94064"/>
                          <a:pt x="119572" y="95612"/>
                          <a:pt x="119572" y="96387"/>
                        </a:cubicBezTo>
                        <a:lnTo>
                          <a:pt x="119572" y="109935"/>
                        </a:lnTo>
                        <a:cubicBezTo>
                          <a:pt x="119572" y="115354"/>
                          <a:pt x="115302" y="119612"/>
                          <a:pt x="109323" y="119612"/>
                        </a:cubicBezTo>
                        <a:close/>
                        <a:moveTo>
                          <a:pt x="12811" y="108387"/>
                        </a:moveTo>
                        <a:lnTo>
                          <a:pt x="106761" y="108387"/>
                        </a:lnTo>
                        <a:lnTo>
                          <a:pt x="106761" y="97935"/>
                        </a:lnTo>
                        <a:cubicBezTo>
                          <a:pt x="81565" y="87483"/>
                          <a:pt x="68327" y="81290"/>
                          <a:pt x="65765" y="73935"/>
                        </a:cubicBezTo>
                        <a:cubicBezTo>
                          <a:pt x="65765" y="73161"/>
                          <a:pt x="65765" y="72774"/>
                          <a:pt x="65765" y="72000"/>
                        </a:cubicBezTo>
                        <a:lnTo>
                          <a:pt x="65765" y="66580"/>
                        </a:lnTo>
                        <a:cubicBezTo>
                          <a:pt x="65765" y="64645"/>
                          <a:pt x="66619" y="63483"/>
                          <a:pt x="67900" y="62322"/>
                        </a:cubicBezTo>
                        <a:cubicBezTo>
                          <a:pt x="70035" y="60000"/>
                          <a:pt x="72170" y="56129"/>
                          <a:pt x="73879" y="49935"/>
                        </a:cubicBezTo>
                        <a:cubicBezTo>
                          <a:pt x="74733" y="48774"/>
                          <a:pt x="75160" y="47612"/>
                          <a:pt x="76014" y="46838"/>
                        </a:cubicBezTo>
                        <a:cubicBezTo>
                          <a:pt x="77295" y="45677"/>
                          <a:pt x="77722" y="43354"/>
                          <a:pt x="76441" y="41032"/>
                        </a:cubicBezTo>
                        <a:cubicBezTo>
                          <a:pt x="76014" y="39870"/>
                          <a:pt x="75160" y="39483"/>
                          <a:pt x="75160" y="38322"/>
                        </a:cubicBezTo>
                        <a:lnTo>
                          <a:pt x="75160" y="26322"/>
                        </a:lnTo>
                        <a:cubicBezTo>
                          <a:pt x="75160" y="12387"/>
                          <a:pt x="65765" y="10838"/>
                          <a:pt x="58932" y="10838"/>
                        </a:cubicBezTo>
                        <a:cubicBezTo>
                          <a:pt x="48256" y="10838"/>
                          <a:pt x="42277" y="15870"/>
                          <a:pt x="42277" y="26322"/>
                        </a:cubicBezTo>
                        <a:lnTo>
                          <a:pt x="42277" y="38322"/>
                        </a:lnTo>
                        <a:cubicBezTo>
                          <a:pt x="42277" y="39483"/>
                          <a:pt x="41850" y="40645"/>
                          <a:pt x="40996" y="41806"/>
                        </a:cubicBezTo>
                        <a:cubicBezTo>
                          <a:pt x="40569" y="42193"/>
                          <a:pt x="40569" y="43354"/>
                          <a:pt x="40569" y="44516"/>
                        </a:cubicBezTo>
                        <a:cubicBezTo>
                          <a:pt x="40569" y="45677"/>
                          <a:pt x="40996" y="46451"/>
                          <a:pt x="41850" y="46838"/>
                        </a:cubicBezTo>
                        <a:cubicBezTo>
                          <a:pt x="43131" y="47612"/>
                          <a:pt x="43558" y="48774"/>
                          <a:pt x="44412" y="50322"/>
                        </a:cubicBezTo>
                        <a:cubicBezTo>
                          <a:pt x="46120" y="56129"/>
                          <a:pt x="48256" y="60000"/>
                          <a:pt x="50818" y="63096"/>
                        </a:cubicBezTo>
                        <a:cubicBezTo>
                          <a:pt x="51672" y="64258"/>
                          <a:pt x="52526" y="65419"/>
                          <a:pt x="52526" y="66967"/>
                        </a:cubicBezTo>
                        <a:lnTo>
                          <a:pt x="52526" y="72774"/>
                        </a:lnTo>
                        <a:cubicBezTo>
                          <a:pt x="52526" y="73161"/>
                          <a:pt x="52526" y="73935"/>
                          <a:pt x="51672" y="74322"/>
                        </a:cubicBezTo>
                        <a:cubicBezTo>
                          <a:pt x="49964" y="78967"/>
                          <a:pt x="44412" y="84774"/>
                          <a:pt x="11957" y="97935"/>
                        </a:cubicBezTo>
                        <a:lnTo>
                          <a:pt x="11957" y="108387"/>
                        </a:lnTo>
                        <a:lnTo>
                          <a:pt x="12811" y="10838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200" b="1">
                      <a:solidFill>
                        <a:srgbClr val="5C646A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921" name="Google Shape;1921;p257"/>
                  <p:cNvSpPr/>
                  <p:nvPr/>
                </p:nvSpPr>
                <p:spPr>
                  <a:xfrm>
                    <a:off x="4508340" y="6608406"/>
                    <a:ext cx="135000" cy="285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000" h="120000" extrusionOk="0">
                        <a:moveTo>
                          <a:pt x="114530" y="113924"/>
                        </a:moveTo>
                        <a:cubicBezTo>
                          <a:pt x="113565" y="113924"/>
                          <a:pt x="113243" y="113924"/>
                          <a:pt x="112278" y="112405"/>
                        </a:cubicBezTo>
                        <a:cubicBezTo>
                          <a:pt x="95871" y="69873"/>
                          <a:pt x="78176" y="44050"/>
                          <a:pt x="60160" y="44050"/>
                        </a:cubicBezTo>
                        <a:cubicBezTo>
                          <a:pt x="42144" y="44050"/>
                          <a:pt x="23806" y="66835"/>
                          <a:pt x="8364" y="112405"/>
                        </a:cubicBezTo>
                        <a:cubicBezTo>
                          <a:pt x="5790" y="118481"/>
                          <a:pt x="2895" y="113924"/>
                          <a:pt x="1608" y="103291"/>
                        </a:cubicBezTo>
                        <a:cubicBezTo>
                          <a:pt x="0" y="91139"/>
                          <a:pt x="965" y="78987"/>
                          <a:pt x="3538" y="71392"/>
                        </a:cubicBezTo>
                        <a:cubicBezTo>
                          <a:pt x="20589" y="24303"/>
                          <a:pt x="40214" y="0"/>
                          <a:pt x="60160" y="0"/>
                        </a:cubicBezTo>
                        <a:cubicBezTo>
                          <a:pt x="79785" y="0"/>
                          <a:pt x="99410" y="24303"/>
                          <a:pt x="117104" y="71392"/>
                        </a:cubicBezTo>
                        <a:cubicBezTo>
                          <a:pt x="119356" y="78987"/>
                          <a:pt x="119678" y="91139"/>
                          <a:pt x="118713" y="103291"/>
                        </a:cubicBezTo>
                        <a:cubicBezTo>
                          <a:pt x="117747" y="109367"/>
                          <a:pt x="116139" y="113924"/>
                          <a:pt x="114530" y="113924"/>
                        </a:cubicBezTo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200" b="1">
                      <a:solidFill>
                        <a:srgbClr val="5C646A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922" name="Google Shape;1922;p257"/>
                  <p:cNvSpPr/>
                  <p:nvPr/>
                </p:nvSpPr>
                <p:spPr>
                  <a:xfrm>
                    <a:off x="4636927" y="6754456"/>
                    <a:ext cx="65100" cy="98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000" h="120000" extrusionOk="0">
                        <a:moveTo>
                          <a:pt x="10055" y="119560"/>
                        </a:moveTo>
                        <a:cubicBezTo>
                          <a:pt x="6703" y="119560"/>
                          <a:pt x="4022" y="118241"/>
                          <a:pt x="2011" y="116923"/>
                        </a:cubicBezTo>
                        <a:cubicBezTo>
                          <a:pt x="1340" y="115604"/>
                          <a:pt x="0" y="114285"/>
                          <a:pt x="0" y="112967"/>
                        </a:cubicBezTo>
                        <a:cubicBezTo>
                          <a:pt x="0" y="110769"/>
                          <a:pt x="2011" y="109010"/>
                          <a:pt x="4022" y="107692"/>
                        </a:cubicBezTo>
                        <a:cubicBezTo>
                          <a:pt x="56983" y="83956"/>
                          <a:pt x="91173" y="47472"/>
                          <a:pt x="99217" y="6153"/>
                        </a:cubicBezTo>
                        <a:cubicBezTo>
                          <a:pt x="100558" y="2637"/>
                          <a:pt x="105251" y="0"/>
                          <a:pt x="110614" y="0"/>
                        </a:cubicBezTo>
                        <a:cubicBezTo>
                          <a:pt x="115307" y="879"/>
                          <a:pt x="119329" y="3516"/>
                          <a:pt x="119329" y="6593"/>
                        </a:cubicBezTo>
                        <a:lnTo>
                          <a:pt x="119329" y="7472"/>
                        </a:lnTo>
                        <a:cubicBezTo>
                          <a:pt x="111284" y="52307"/>
                          <a:pt x="73743" y="92747"/>
                          <a:pt x="16089" y="118241"/>
                        </a:cubicBezTo>
                        <a:cubicBezTo>
                          <a:pt x="14078" y="118681"/>
                          <a:pt x="12067" y="119560"/>
                          <a:pt x="10055" y="119560"/>
                        </a:cubicBezTo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200" b="1">
                      <a:solidFill>
                        <a:srgbClr val="5C646A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923" name="Google Shape;1923;p257"/>
                  <p:cNvSpPr/>
                  <p:nvPr/>
                </p:nvSpPr>
                <p:spPr>
                  <a:xfrm>
                    <a:off x="4451190" y="6752868"/>
                    <a:ext cx="66600" cy="98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000" h="120000" extrusionOk="0">
                        <a:moveTo>
                          <a:pt x="106304" y="119562"/>
                        </a:moveTo>
                        <a:cubicBezTo>
                          <a:pt x="104347" y="119562"/>
                          <a:pt x="102391" y="118686"/>
                          <a:pt x="101739" y="118248"/>
                        </a:cubicBezTo>
                        <a:cubicBezTo>
                          <a:pt x="44347" y="92846"/>
                          <a:pt x="7826" y="52554"/>
                          <a:pt x="1304" y="7883"/>
                        </a:cubicBezTo>
                        <a:cubicBezTo>
                          <a:pt x="0" y="4379"/>
                          <a:pt x="3913" y="1313"/>
                          <a:pt x="9782" y="437"/>
                        </a:cubicBezTo>
                        <a:cubicBezTo>
                          <a:pt x="15652" y="0"/>
                          <a:pt x="19565" y="2627"/>
                          <a:pt x="20217" y="6569"/>
                        </a:cubicBezTo>
                        <a:cubicBezTo>
                          <a:pt x="27391" y="47737"/>
                          <a:pt x="61304" y="84087"/>
                          <a:pt x="113478" y="107737"/>
                        </a:cubicBezTo>
                        <a:cubicBezTo>
                          <a:pt x="118043" y="109489"/>
                          <a:pt x="119347" y="113430"/>
                          <a:pt x="116086" y="116934"/>
                        </a:cubicBezTo>
                        <a:cubicBezTo>
                          <a:pt x="112173" y="118248"/>
                          <a:pt x="109565" y="119562"/>
                          <a:pt x="106304" y="119562"/>
                        </a:cubicBezTo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200" b="1">
                      <a:solidFill>
                        <a:srgbClr val="5C646A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</p:grpSp>
        <p:sp>
          <p:nvSpPr>
            <p:cNvPr id="1924" name="Google Shape;1924;p257"/>
            <p:cNvSpPr txBox="1"/>
            <p:nvPr/>
          </p:nvSpPr>
          <p:spPr>
            <a:xfrm>
              <a:off x="769154" y="2381982"/>
              <a:ext cx="887100" cy="290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MX" sz="1000">
                  <a:latin typeface="Roboto"/>
                  <a:ea typeface="Roboto"/>
                  <a:cs typeface="Roboto"/>
                  <a:sym typeface="Roboto"/>
                </a:rPr>
                <a:t>Ecosistema</a:t>
              </a:r>
            </a:p>
          </p:txBody>
        </p:sp>
      </p:grpSp>
      <p:grpSp>
        <p:nvGrpSpPr>
          <p:cNvPr id="1925" name="Google Shape;1925;p257"/>
          <p:cNvGrpSpPr/>
          <p:nvPr/>
        </p:nvGrpSpPr>
        <p:grpSpPr>
          <a:xfrm>
            <a:off x="427864" y="3175859"/>
            <a:ext cx="1213090" cy="314140"/>
            <a:chOff x="427864" y="2838800"/>
            <a:chExt cx="1213090" cy="314140"/>
          </a:xfrm>
        </p:grpSpPr>
        <p:grpSp>
          <p:nvGrpSpPr>
            <p:cNvPr id="1926" name="Google Shape;1926;p257"/>
            <p:cNvGrpSpPr/>
            <p:nvPr/>
          </p:nvGrpSpPr>
          <p:grpSpPr>
            <a:xfrm>
              <a:off x="427864" y="2838800"/>
              <a:ext cx="297663" cy="297663"/>
              <a:chOff x="5257838" y="2488390"/>
              <a:chExt cx="505800" cy="505800"/>
            </a:xfrm>
          </p:grpSpPr>
          <p:sp>
            <p:nvSpPr>
              <p:cNvPr id="1927" name="Google Shape;1927;p257"/>
              <p:cNvSpPr/>
              <p:nvPr/>
            </p:nvSpPr>
            <p:spPr>
              <a:xfrm>
                <a:off x="5257838" y="2488390"/>
                <a:ext cx="505800" cy="50580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1928" name="Google Shape;1928;p257"/>
              <p:cNvGrpSpPr/>
              <p:nvPr/>
            </p:nvGrpSpPr>
            <p:grpSpPr>
              <a:xfrm>
                <a:off x="5300572" y="2525421"/>
                <a:ext cx="419720" cy="419720"/>
                <a:chOff x="5868001" y="2887745"/>
                <a:chExt cx="335400" cy="335400"/>
              </a:xfrm>
            </p:grpSpPr>
            <p:sp>
              <p:nvSpPr>
                <p:cNvPr id="1929" name="Google Shape;1929;p257"/>
                <p:cNvSpPr/>
                <p:nvPr/>
              </p:nvSpPr>
              <p:spPr>
                <a:xfrm>
                  <a:off x="5868001" y="2887745"/>
                  <a:ext cx="335400" cy="335400"/>
                </a:xfrm>
                <a:prstGeom prst="ellipse">
                  <a:avLst/>
                </a:prstGeom>
                <a:solidFill>
                  <a:srgbClr val="B45F06"/>
                </a:solidFill>
                <a:ln>
                  <a:noFill/>
                </a:ln>
              </p:spPr>
              <p:txBody>
                <a:bodyPr spcFirstLastPara="1" wrap="square" lIns="68575" tIns="68575" rIns="68575" bIns="6857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grpSp>
              <p:nvGrpSpPr>
                <p:cNvPr id="1930" name="Google Shape;1930;p257"/>
                <p:cNvGrpSpPr/>
                <p:nvPr/>
              </p:nvGrpSpPr>
              <p:grpSpPr>
                <a:xfrm>
                  <a:off x="5928494" y="2972465"/>
                  <a:ext cx="213511" cy="165896"/>
                  <a:chOff x="5701967" y="2404675"/>
                  <a:chExt cx="504158" cy="391541"/>
                </a:xfrm>
              </p:grpSpPr>
              <p:sp>
                <p:nvSpPr>
                  <p:cNvPr id="1931" name="Google Shape;1931;p257"/>
                  <p:cNvSpPr/>
                  <p:nvPr/>
                </p:nvSpPr>
                <p:spPr>
                  <a:xfrm>
                    <a:off x="5701967" y="2484426"/>
                    <a:ext cx="221400" cy="2385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000" h="120000" extrusionOk="0">
                        <a:moveTo>
                          <a:pt x="5538" y="116571"/>
                        </a:moveTo>
                        <a:cubicBezTo>
                          <a:pt x="5538" y="116571"/>
                          <a:pt x="5538" y="116571"/>
                          <a:pt x="3692" y="116571"/>
                        </a:cubicBezTo>
                        <a:cubicBezTo>
                          <a:pt x="1846" y="116571"/>
                          <a:pt x="0" y="113142"/>
                          <a:pt x="1846" y="109714"/>
                        </a:cubicBezTo>
                        <a:lnTo>
                          <a:pt x="55384" y="3428"/>
                        </a:lnTo>
                        <a:cubicBezTo>
                          <a:pt x="57230" y="1714"/>
                          <a:pt x="59076" y="0"/>
                          <a:pt x="60923" y="0"/>
                        </a:cubicBezTo>
                        <a:lnTo>
                          <a:pt x="60923" y="0"/>
                        </a:lnTo>
                        <a:cubicBezTo>
                          <a:pt x="62769" y="0"/>
                          <a:pt x="64615" y="1714"/>
                          <a:pt x="66461" y="3428"/>
                        </a:cubicBezTo>
                        <a:lnTo>
                          <a:pt x="118153" y="109714"/>
                        </a:lnTo>
                        <a:cubicBezTo>
                          <a:pt x="118153" y="111428"/>
                          <a:pt x="118153" y="114857"/>
                          <a:pt x="116307" y="116571"/>
                        </a:cubicBezTo>
                        <a:cubicBezTo>
                          <a:pt x="114461" y="118285"/>
                          <a:pt x="110769" y="116571"/>
                          <a:pt x="108923" y="114857"/>
                        </a:cubicBezTo>
                        <a:lnTo>
                          <a:pt x="60923" y="15428"/>
                        </a:lnTo>
                        <a:lnTo>
                          <a:pt x="11076" y="114857"/>
                        </a:lnTo>
                        <a:cubicBezTo>
                          <a:pt x="9230" y="116571"/>
                          <a:pt x="7384" y="116571"/>
                          <a:pt x="5538" y="116571"/>
                        </a:cubicBezTo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1C1C1C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932" name="Google Shape;1932;p257"/>
                  <p:cNvSpPr/>
                  <p:nvPr/>
                </p:nvSpPr>
                <p:spPr>
                  <a:xfrm>
                    <a:off x="5703014" y="2692416"/>
                    <a:ext cx="221400" cy="1038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000" h="120000" extrusionOk="0">
                        <a:moveTo>
                          <a:pt x="58125" y="116129"/>
                        </a:moveTo>
                        <a:cubicBezTo>
                          <a:pt x="24375" y="116129"/>
                          <a:pt x="0" y="73548"/>
                          <a:pt x="0" y="11612"/>
                        </a:cubicBezTo>
                        <a:cubicBezTo>
                          <a:pt x="0" y="3870"/>
                          <a:pt x="1875" y="0"/>
                          <a:pt x="3750" y="0"/>
                        </a:cubicBezTo>
                        <a:lnTo>
                          <a:pt x="112500" y="0"/>
                        </a:lnTo>
                        <a:cubicBezTo>
                          <a:pt x="116250" y="0"/>
                          <a:pt x="118125" y="3870"/>
                          <a:pt x="118125" y="11612"/>
                        </a:cubicBezTo>
                        <a:cubicBezTo>
                          <a:pt x="118125" y="73548"/>
                          <a:pt x="91875" y="116129"/>
                          <a:pt x="58125" y="116129"/>
                        </a:cubicBezTo>
                        <a:close/>
                        <a:moveTo>
                          <a:pt x="9375" y="23225"/>
                        </a:moveTo>
                        <a:cubicBezTo>
                          <a:pt x="11250" y="65806"/>
                          <a:pt x="31875" y="96774"/>
                          <a:pt x="58125" y="96774"/>
                        </a:cubicBezTo>
                        <a:cubicBezTo>
                          <a:pt x="84375" y="96774"/>
                          <a:pt x="105000" y="69677"/>
                          <a:pt x="106875" y="23225"/>
                        </a:cubicBezTo>
                        <a:lnTo>
                          <a:pt x="9375" y="2322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1C1C1C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933" name="Google Shape;1933;p257"/>
                  <p:cNvSpPr/>
                  <p:nvPr/>
                </p:nvSpPr>
                <p:spPr>
                  <a:xfrm>
                    <a:off x="5983670" y="2484426"/>
                    <a:ext cx="221400" cy="2385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000" h="120000" extrusionOk="0">
                        <a:moveTo>
                          <a:pt x="5373" y="116571"/>
                        </a:moveTo>
                        <a:cubicBezTo>
                          <a:pt x="5373" y="116571"/>
                          <a:pt x="5373" y="116571"/>
                          <a:pt x="3582" y="116571"/>
                        </a:cubicBezTo>
                        <a:cubicBezTo>
                          <a:pt x="1791" y="116571"/>
                          <a:pt x="0" y="113142"/>
                          <a:pt x="1791" y="109714"/>
                        </a:cubicBezTo>
                        <a:lnTo>
                          <a:pt x="55522" y="3428"/>
                        </a:lnTo>
                        <a:cubicBezTo>
                          <a:pt x="55522" y="1714"/>
                          <a:pt x="57313" y="0"/>
                          <a:pt x="59104" y="0"/>
                        </a:cubicBezTo>
                        <a:lnTo>
                          <a:pt x="59104" y="0"/>
                        </a:lnTo>
                        <a:cubicBezTo>
                          <a:pt x="60895" y="0"/>
                          <a:pt x="62686" y="1714"/>
                          <a:pt x="64477" y="3428"/>
                        </a:cubicBezTo>
                        <a:lnTo>
                          <a:pt x="116417" y="109714"/>
                        </a:lnTo>
                        <a:cubicBezTo>
                          <a:pt x="118208" y="111428"/>
                          <a:pt x="116417" y="114857"/>
                          <a:pt x="114626" y="116571"/>
                        </a:cubicBezTo>
                        <a:cubicBezTo>
                          <a:pt x="112835" y="118285"/>
                          <a:pt x="109253" y="116571"/>
                          <a:pt x="107462" y="114857"/>
                        </a:cubicBezTo>
                        <a:lnTo>
                          <a:pt x="59104" y="15428"/>
                        </a:lnTo>
                        <a:lnTo>
                          <a:pt x="10746" y="114857"/>
                        </a:lnTo>
                        <a:cubicBezTo>
                          <a:pt x="8955" y="116571"/>
                          <a:pt x="7164" y="116571"/>
                          <a:pt x="5373" y="116571"/>
                        </a:cubicBezTo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1C1C1C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934" name="Google Shape;1934;p257"/>
                  <p:cNvSpPr/>
                  <p:nvPr/>
                </p:nvSpPr>
                <p:spPr>
                  <a:xfrm>
                    <a:off x="5984725" y="2692416"/>
                    <a:ext cx="221400" cy="1038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000" h="120000" extrusionOk="0">
                        <a:moveTo>
                          <a:pt x="59076" y="116129"/>
                        </a:moveTo>
                        <a:cubicBezTo>
                          <a:pt x="24000" y="116129"/>
                          <a:pt x="0" y="73548"/>
                          <a:pt x="0" y="11612"/>
                        </a:cubicBezTo>
                        <a:cubicBezTo>
                          <a:pt x="0" y="3870"/>
                          <a:pt x="1846" y="0"/>
                          <a:pt x="3692" y="0"/>
                        </a:cubicBezTo>
                        <a:lnTo>
                          <a:pt x="114461" y="0"/>
                        </a:lnTo>
                        <a:cubicBezTo>
                          <a:pt x="116307" y="0"/>
                          <a:pt x="118153" y="3870"/>
                          <a:pt x="118153" y="11612"/>
                        </a:cubicBezTo>
                        <a:cubicBezTo>
                          <a:pt x="118153" y="73548"/>
                          <a:pt x="92307" y="116129"/>
                          <a:pt x="59076" y="116129"/>
                        </a:cubicBezTo>
                        <a:close/>
                        <a:moveTo>
                          <a:pt x="9230" y="23225"/>
                        </a:moveTo>
                        <a:cubicBezTo>
                          <a:pt x="12923" y="65806"/>
                          <a:pt x="33230" y="96774"/>
                          <a:pt x="59076" y="96774"/>
                        </a:cubicBezTo>
                        <a:cubicBezTo>
                          <a:pt x="84923" y="96774"/>
                          <a:pt x="105230" y="69677"/>
                          <a:pt x="107076" y="23225"/>
                        </a:cubicBezTo>
                        <a:lnTo>
                          <a:pt x="9230" y="2322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1C1C1C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935" name="Google Shape;1935;p257"/>
                  <p:cNvSpPr/>
                  <p:nvPr/>
                </p:nvSpPr>
                <p:spPr>
                  <a:xfrm>
                    <a:off x="5805750" y="2484426"/>
                    <a:ext cx="297000" cy="138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000" h="120000" extrusionOk="0">
                        <a:moveTo>
                          <a:pt x="116000" y="100000"/>
                        </a:moveTo>
                        <a:lnTo>
                          <a:pt x="4000" y="100000"/>
                        </a:lnTo>
                        <a:cubicBezTo>
                          <a:pt x="1333" y="100000"/>
                          <a:pt x="0" y="80000"/>
                          <a:pt x="0" y="60000"/>
                        </a:cubicBezTo>
                        <a:cubicBezTo>
                          <a:pt x="0" y="20000"/>
                          <a:pt x="1333" y="0"/>
                          <a:pt x="4000" y="0"/>
                        </a:cubicBezTo>
                        <a:lnTo>
                          <a:pt x="116000" y="0"/>
                        </a:lnTo>
                        <a:cubicBezTo>
                          <a:pt x="117333" y="0"/>
                          <a:pt x="118666" y="20000"/>
                          <a:pt x="118666" y="60000"/>
                        </a:cubicBezTo>
                        <a:cubicBezTo>
                          <a:pt x="118666" y="80000"/>
                          <a:pt x="117333" y="100000"/>
                          <a:pt x="116000" y="100000"/>
                        </a:cubicBezTo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1C1C1C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936" name="Google Shape;1936;p257"/>
                  <p:cNvSpPr/>
                  <p:nvPr/>
                </p:nvSpPr>
                <p:spPr>
                  <a:xfrm>
                    <a:off x="5946983" y="2404675"/>
                    <a:ext cx="27900" cy="1575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000" h="120000" extrusionOk="0">
                        <a:moveTo>
                          <a:pt x="40000" y="116756"/>
                        </a:moveTo>
                        <a:cubicBezTo>
                          <a:pt x="20000" y="116756"/>
                          <a:pt x="0" y="113513"/>
                          <a:pt x="0" y="107027"/>
                        </a:cubicBezTo>
                        <a:lnTo>
                          <a:pt x="0" y="9729"/>
                        </a:lnTo>
                        <a:cubicBezTo>
                          <a:pt x="0" y="3243"/>
                          <a:pt x="20000" y="0"/>
                          <a:pt x="40000" y="0"/>
                        </a:cubicBezTo>
                        <a:cubicBezTo>
                          <a:pt x="80000" y="0"/>
                          <a:pt x="100000" y="3243"/>
                          <a:pt x="100000" y="9729"/>
                        </a:cubicBezTo>
                        <a:lnTo>
                          <a:pt x="100000" y="107027"/>
                        </a:lnTo>
                        <a:cubicBezTo>
                          <a:pt x="100000" y="113513"/>
                          <a:pt x="80000" y="116756"/>
                          <a:pt x="40000" y="116756"/>
                        </a:cubicBezTo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1C1C1C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</p:grpSp>
        <p:sp>
          <p:nvSpPr>
            <p:cNvPr id="1937" name="Google Shape;1937;p257"/>
            <p:cNvSpPr txBox="1"/>
            <p:nvPr/>
          </p:nvSpPr>
          <p:spPr>
            <a:xfrm>
              <a:off x="769154" y="2862540"/>
              <a:ext cx="871800" cy="290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MX" sz="1000">
                  <a:latin typeface="Roboto"/>
                  <a:ea typeface="Roboto"/>
                  <a:cs typeface="Roboto"/>
                  <a:sym typeface="Roboto"/>
                </a:rPr>
                <a:t>Valores</a:t>
              </a:r>
            </a:p>
          </p:txBody>
        </p:sp>
      </p:grpSp>
      <p:grpSp>
        <p:nvGrpSpPr>
          <p:cNvPr id="1938" name="Google Shape;1938;p257"/>
          <p:cNvGrpSpPr/>
          <p:nvPr/>
        </p:nvGrpSpPr>
        <p:grpSpPr>
          <a:xfrm>
            <a:off x="423225" y="3690262"/>
            <a:ext cx="1233028" cy="323267"/>
            <a:chOff x="423225" y="3310248"/>
            <a:chExt cx="1233028" cy="323267"/>
          </a:xfrm>
        </p:grpSpPr>
        <p:grpSp>
          <p:nvGrpSpPr>
            <p:cNvPr id="1939" name="Google Shape;1939;p257"/>
            <p:cNvGrpSpPr/>
            <p:nvPr/>
          </p:nvGrpSpPr>
          <p:grpSpPr>
            <a:xfrm>
              <a:off x="423225" y="3310248"/>
              <a:ext cx="307682" cy="307682"/>
              <a:chOff x="5213323" y="3161235"/>
              <a:chExt cx="374400" cy="374400"/>
            </a:xfrm>
          </p:grpSpPr>
          <p:sp>
            <p:nvSpPr>
              <p:cNvPr id="1940" name="Google Shape;1940;p257"/>
              <p:cNvSpPr/>
              <p:nvPr/>
            </p:nvSpPr>
            <p:spPr>
              <a:xfrm>
                <a:off x="5213323" y="3161235"/>
                <a:ext cx="374400" cy="37440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1941" name="Google Shape;1941;p257"/>
              <p:cNvGrpSpPr/>
              <p:nvPr/>
            </p:nvGrpSpPr>
            <p:grpSpPr>
              <a:xfrm>
                <a:off x="5245454" y="3190213"/>
                <a:ext cx="310715" cy="310715"/>
                <a:chOff x="5868241" y="3355230"/>
                <a:chExt cx="335400" cy="335400"/>
              </a:xfrm>
            </p:grpSpPr>
            <p:sp>
              <p:nvSpPr>
                <p:cNvPr id="1942" name="Google Shape;1942;p257"/>
                <p:cNvSpPr/>
                <p:nvPr/>
              </p:nvSpPr>
              <p:spPr>
                <a:xfrm>
                  <a:off x="5868241" y="3355230"/>
                  <a:ext cx="335400" cy="335400"/>
                </a:xfrm>
                <a:prstGeom prst="ellipse">
                  <a:avLst/>
                </a:prstGeom>
                <a:solidFill>
                  <a:srgbClr val="B45F06"/>
                </a:solidFill>
                <a:ln>
                  <a:noFill/>
                </a:ln>
              </p:spPr>
              <p:txBody>
                <a:bodyPr spcFirstLastPara="1" wrap="square" lIns="68575" tIns="68575" rIns="68575" bIns="6857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grpSp>
              <p:nvGrpSpPr>
                <p:cNvPr id="1943" name="Google Shape;1943;p257"/>
                <p:cNvGrpSpPr/>
                <p:nvPr/>
              </p:nvGrpSpPr>
              <p:grpSpPr>
                <a:xfrm>
                  <a:off x="5961905" y="3433421"/>
                  <a:ext cx="173287" cy="167904"/>
                  <a:chOff x="7198569" y="5857936"/>
                  <a:chExt cx="309000" cy="299400"/>
                </a:xfrm>
              </p:grpSpPr>
              <p:sp>
                <p:nvSpPr>
                  <p:cNvPr id="1944" name="Google Shape;1944;p257"/>
                  <p:cNvSpPr/>
                  <p:nvPr/>
                </p:nvSpPr>
                <p:spPr>
                  <a:xfrm>
                    <a:off x="7198569" y="5857936"/>
                    <a:ext cx="309000" cy="299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000" h="120000" extrusionOk="0">
                        <a:moveTo>
                          <a:pt x="28474" y="59343"/>
                        </a:moveTo>
                        <a:cubicBezTo>
                          <a:pt x="28474" y="59343"/>
                          <a:pt x="28474" y="59343"/>
                          <a:pt x="28474" y="59343"/>
                        </a:cubicBezTo>
                        <a:cubicBezTo>
                          <a:pt x="22881" y="59343"/>
                          <a:pt x="17288" y="61706"/>
                          <a:pt x="13474" y="66433"/>
                        </a:cubicBezTo>
                        <a:cubicBezTo>
                          <a:pt x="15254" y="67746"/>
                          <a:pt x="15254" y="67746"/>
                          <a:pt x="15254" y="67746"/>
                        </a:cubicBezTo>
                        <a:cubicBezTo>
                          <a:pt x="17288" y="67746"/>
                          <a:pt x="17288" y="67746"/>
                          <a:pt x="17288" y="67746"/>
                        </a:cubicBezTo>
                        <a:cubicBezTo>
                          <a:pt x="11949" y="21006"/>
                          <a:pt x="11949" y="21006"/>
                          <a:pt x="11949" y="21006"/>
                        </a:cubicBezTo>
                        <a:cubicBezTo>
                          <a:pt x="11949" y="19693"/>
                          <a:pt x="10932" y="18905"/>
                          <a:pt x="9661" y="18905"/>
                        </a:cubicBezTo>
                        <a:cubicBezTo>
                          <a:pt x="8644" y="19168"/>
                          <a:pt x="7881" y="20218"/>
                          <a:pt x="7881" y="21269"/>
                        </a:cubicBezTo>
                        <a:cubicBezTo>
                          <a:pt x="12966" y="68008"/>
                          <a:pt x="12966" y="68008"/>
                          <a:pt x="12966" y="68008"/>
                        </a:cubicBezTo>
                        <a:cubicBezTo>
                          <a:pt x="13220" y="69059"/>
                          <a:pt x="13728" y="69584"/>
                          <a:pt x="14491" y="69846"/>
                        </a:cubicBezTo>
                        <a:cubicBezTo>
                          <a:pt x="15254" y="70109"/>
                          <a:pt x="16271" y="69846"/>
                          <a:pt x="16779" y="69321"/>
                        </a:cubicBezTo>
                        <a:cubicBezTo>
                          <a:pt x="19830" y="65382"/>
                          <a:pt x="23898" y="63807"/>
                          <a:pt x="28474" y="63807"/>
                        </a:cubicBezTo>
                        <a:cubicBezTo>
                          <a:pt x="28474" y="63807"/>
                          <a:pt x="28474" y="63807"/>
                          <a:pt x="28474" y="63807"/>
                        </a:cubicBezTo>
                        <a:cubicBezTo>
                          <a:pt x="29491" y="63807"/>
                          <a:pt x="30508" y="62757"/>
                          <a:pt x="30508" y="61706"/>
                        </a:cubicBezTo>
                        <a:cubicBezTo>
                          <a:pt x="30508" y="60393"/>
                          <a:pt x="29491" y="59343"/>
                          <a:pt x="28474" y="59343"/>
                        </a:cubicBezTo>
                        <a:moveTo>
                          <a:pt x="52881" y="67483"/>
                        </a:moveTo>
                        <a:cubicBezTo>
                          <a:pt x="53389" y="65382"/>
                          <a:pt x="53389" y="65382"/>
                          <a:pt x="53389" y="65382"/>
                        </a:cubicBezTo>
                        <a:cubicBezTo>
                          <a:pt x="52627" y="65120"/>
                          <a:pt x="51610" y="64857"/>
                          <a:pt x="51610" y="64857"/>
                        </a:cubicBezTo>
                        <a:cubicBezTo>
                          <a:pt x="36610" y="60656"/>
                          <a:pt x="36610" y="60656"/>
                          <a:pt x="36610" y="60656"/>
                        </a:cubicBezTo>
                        <a:cubicBezTo>
                          <a:pt x="31779" y="25207"/>
                          <a:pt x="31779" y="25207"/>
                          <a:pt x="31779" y="25207"/>
                        </a:cubicBezTo>
                        <a:cubicBezTo>
                          <a:pt x="31525" y="24420"/>
                          <a:pt x="31525" y="24420"/>
                          <a:pt x="31525" y="24420"/>
                        </a:cubicBezTo>
                        <a:cubicBezTo>
                          <a:pt x="31271" y="23894"/>
                          <a:pt x="31271" y="23894"/>
                          <a:pt x="31271" y="23894"/>
                        </a:cubicBezTo>
                        <a:cubicBezTo>
                          <a:pt x="29491" y="24945"/>
                          <a:pt x="29491" y="24945"/>
                          <a:pt x="29491" y="24945"/>
                        </a:cubicBezTo>
                        <a:cubicBezTo>
                          <a:pt x="31271" y="24157"/>
                          <a:pt x="31271" y="24157"/>
                          <a:pt x="31271" y="24157"/>
                        </a:cubicBezTo>
                        <a:cubicBezTo>
                          <a:pt x="28220" y="15754"/>
                          <a:pt x="22372" y="9978"/>
                          <a:pt x="17033" y="6039"/>
                        </a:cubicBezTo>
                        <a:cubicBezTo>
                          <a:pt x="14491" y="4201"/>
                          <a:pt x="12203" y="2888"/>
                          <a:pt x="10169" y="1838"/>
                        </a:cubicBezTo>
                        <a:cubicBezTo>
                          <a:pt x="9406" y="1312"/>
                          <a:pt x="8389" y="1050"/>
                          <a:pt x="7881" y="787"/>
                        </a:cubicBezTo>
                        <a:cubicBezTo>
                          <a:pt x="7372" y="525"/>
                          <a:pt x="6864" y="525"/>
                          <a:pt x="6610" y="262"/>
                        </a:cubicBezTo>
                        <a:cubicBezTo>
                          <a:pt x="6101" y="262"/>
                          <a:pt x="5338" y="0"/>
                          <a:pt x="4830" y="0"/>
                        </a:cubicBezTo>
                        <a:cubicBezTo>
                          <a:pt x="4322" y="0"/>
                          <a:pt x="4067" y="0"/>
                          <a:pt x="3559" y="262"/>
                        </a:cubicBezTo>
                        <a:cubicBezTo>
                          <a:pt x="3050" y="262"/>
                          <a:pt x="2796" y="262"/>
                          <a:pt x="2288" y="787"/>
                        </a:cubicBezTo>
                        <a:cubicBezTo>
                          <a:pt x="1779" y="1050"/>
                          <a:pt x="1271" y="1312"/>
                          <a:pt x="762" y="2100"/>
                        </a:cubicBezTo>
                        <a:cubicBezTo>
                          <a:pt x="254" y="2625"/>
                          <a:pt x="0" y="3413"/>
                          <a:pt x="0" y="4201"/>
                        </a:cubicBezTo>
                        <a:cubicBezTo>
                          <a:pt x="0" y="4989"/>
                          <a:pt x="254" y="5776"/>
                          <a:pt x="762" y="6301"/>
                        </a:cubicBezTo>
                        <a:cubicBezTo>
                          <a:pt x="2542" y="5251"/>
                          <a:pt x="2542" y="5251"/>
                          <a:pt x="2542" y="5251"/>
                        </a:cubicBezTo>
                        <a:cubicBezTo>
                          <a:pt x="508" y="5514"/>
                          <a:pt x="508" y="5514"/>
                          <a:pt x="508" y="5514"/>
                        </a:cubicBezTo>
                        <a:cubicBezTo>
                          <a:pt x="8135" y="79299"/>
                          <a:pt x="8135" y="79299"/>
                          <a:pt x="8135" y="79299"/>
                        </a:cubicBezTo>
                        <a:cubicBezTo>
                          <a:pt x="10423" y="79037"/>
                          <a:pt x="10423" y="79037"/>
                          <a:pt x="10423" y="79037"/>
                        </a:cubicBezTo>
                        <a:cubicBezTo>
                          <a:pt x="8135" y="78774"/>
                          <a:pt x="8135" y="78774"/>
                          <a:pt x="8135" y="78774"/>
                        </a:cubicBezTo>
                        <a:cubicBezTo>
                          <a:pt x="8135" y="79824"/>
                          <a:pt x="8135" y="79824"/>
                          <a:pt x="8135" y="79824"/>
                        </a:cubicBezTo>
                        <a:cubicBezTo>
                          <a:pt x="8135" y="89015"/>
                          <a:pt x="13983" y="97680"/>
                          <a:pt x="23135" y="99781"/>
                        </a:cubicBezTo>
                        <a:cubicBezTo>
                          <a:pt x="23389" y="97680"/>
                          <a:pt x="23389" y="97680"/>
                          <a:pt x="23389" y="97680"/>
                        </a:cubicBezTo>
                        <a:cubicBezTo>
                          <a:pt x="22881" y="99781"/>
                          <a:pt x="22881" y="99781"/>
                          <a:pt x="22881" y="99781"/>
                        </a:cubicBezTo>
                        <a:cubicBezTo>
                          <a:pt x="93305" y="118687"/>
                          <a:pt x="93305" y="118687"/>
                          <a:pt x="93305" y="118687"/>
                        </a:cubicBezTo>
                        <a:cubicBezTo>
                          <a:pt x="93813" y="116586"/>
                          <a:pt x="93813" y="116586"/>
                          <a:pt x="93813" y="116586"/>
                        </a:cubicBezTo>
                        <a:cubicBezTo>
                          <a:pt x="93305" y="118687"/>
                          <a:pt x="93305" y="118687"/>
                          <a:pt x="93305" y="118687"/>
                        </a:cubicBezTo>
                        <a:cubicBezTo>
                          <a:pt x="94067" y="118949"/>
                          <a:pt x="94067" y="118949"/>
                          <a:pt x="94830" y="119212"/>
                        </a:cubicBezTo>
                        <a:cubicBezTo>
                          <a:pt x="96610" y="119737"/>
                          <a:pt x="98389" y="120000"/>
                          <a:pt x="100169" y="120000"/>
                        </a:cubicBezTo>
                        <a:cubicBezTo>
                          <a:pt x="109067" y="120000"/>
                          <a:pt x="117203" y="113960"/>
                          <a:pt x="119491" y="104770"/>
                        </a:cubicBezTo>
                        <a:cubicBezTo>
                          <a:pt x="119491" y="104507"/>
                          <a:pt x="119491" y="104507"/>
                          <a:pt x="119491" y="104507"/>
                        </a:cubicBezTo>
                        <a:cubicBezTo>
                          <a:pt x="119745" y="103194"/>
                          <a:pt x="120000" y="101619"/>
                          <a:pt x="120000" y="100306"/>
                        </a:cubicBezTo>
                        <a:cubicBezTo>
                          <a:pt x="120000" y="90853"/>
                          <a:pt x="114152" y="82188"/>
                          <a:pt x="105000" y="79562"/>
                        </a:cubicBezTo>
                        <a:cubicBezTo>
                          <a:pt x="104237" y="79299"/>
                          <a:pt x="73983" y="70897"/>
                          <a:pt x="59491" y="67221"/>
                        </a:cubicBezTo>
                        <a:cubicBezTo>
                          <a:pt x="58983" y="69321"/>
                          <a:pt x="58983" y="69321"/>
                          <a:pt x="58983" y="69321"/>
                        </a:cubicBezTo>
                        <a:cubicBezTo>
                          <a:pt x="59491" y="67221"/>
                          <a:pt x="59491" y="67221"/>
                          <a:pt x="59491" y="67221"/>
                        </a:cubicBezTo>
                        <a:cubicBezTo>
                          <a:pt x="53389" y="65382"/>
                          <a:pt x="53389" y="65382"/>
                          <a:pt x="53389" y="65382"/>
                        </a:cubicBezTo>
                        <a:cubicBezTo>
                          <a:pt x="52881" y="67483"/>
                          <a:pt x="52881" y="67483"/>
                          <a:pt x="52881" y="67483"/>
                        </a:cubicBezTo>
                        <a:cubicBezTo>
                          <a:pt x="52372" y="69584"/>
                          <a:pt x="52372" y="69584"/>
                          <a:pt x="52372" y="69584"/>
                        </a:cubicBezTo>
                        <a:cubicBezTo>
                          <a:pt x="58474" y="71422"/>
                          <a:pt x="58474" y="71422"/>
                          <a:pt x="58474" y="71422"/>
                        </a:cubicBezTo>
                        <a:cubicBezTo>
                          <a:pt x="58474" y="71422"/>
                          <a:pt x="58474" y="71422"/>
                          <a:pt x="58474" y="71422"/>
                        </a:cubicBezTo>
                        <a:cubicBezTo>
                          <a:pt x="72711" y="74835"/>
                          <a:pt x="102966" y="83501"/>
                          <a:pt x="103983" y="83763"/>
                        </a:cubicBezTo>
                        <a:cubicBezTo>
                          <a:pt x="111355" y="85864"/>
                          <a:pt x="115677" y="92691"/>
                          <a:pt x="115677" y="100306"/>
                        </a:cubicBezTo>
                        <a:cubicBezTo>
                          <a:pt x="115677" y="101619"/>
                          <a:pt x="115677" y="102669"/>
                          <a:pt x="115423" y="103719"/>
                        </a:cubicBezTo>
                        <a:cubicBezTo>
                          <a:pt x="117457" y="104245"/>
                          <a:pt x="117457" y="104245"/>
                          <a:pt x="117457" y="104245"/>
                        </a:cubicBezTo>
                        <a:cubicBezTo>
                          <a:pt x="115423" y="103719"/>
                          <a:pt x="115423" y="103719"/>
                          <a:pt x="115423" y="103719"/>
                        </a:cubicBezTo>
                        <a:cubicBezTo>
                          <a:pt x="113644" y="110809"/>
                          <a:pt x="107033" y="115536"/>
                          <a:pt x="100169" y="115536"/>
                        </a:cubicBezTo>
                        <a:cubicBezTo>
                          <a:pt x="98898" y="115536"/>
                          <a:pt x="97372" y="115536"/>
                          <a:pt x="96101" y="115010"/>
                        </a:cubicBezTo>
                        <a:cubicBezTo>
                          <a:pt x="95084" y="114748"/>
                          <a:pt x="95084" y="114748"/>
                          <a:pt x="94322" y="114485"/>
                        </a:cubicBezTo>
                        <a:cubicBezTo>
                          <a:pt x="94322" y="114485"/>
                          <a:pt x="94322" y="114485"/>
                          <a:pt x="94322" y="114485"/>
                        </a:cubicBezTo>
                        <a:cubicBezTo>
                          <a:pt x="23898" y="95579"/>
                          <a:pt x="23898" y="95579"/>
                          <a:pt x="23898" y="95579"/>
                        </a:cubicBezTo>
                        <a:cubicBezTo>
                          <a:pt x="23898" y="95579"/>
                          <a:pt x="23898" y="95579"/>
                          <a:pt x="23898" y="95579"/>
                        </a:cubicBezTo>
                        <a:cubicBezTo>
                          <a:pt x="17033" y="94004"/>
                          <a:pt x="12457" y="87177"/>
                          <a:pt x="12457" y="79824"/>
                        </a:cubicBezTo>
                        <a:cubicBezTo>
                          <a:pt x="12457" y="79037"/>
                          <a:pt x="12457" y="79037"/>
                          <a:pt x="12457" y="79037"/>
                        </a:cubicBezTo>
                        <a:cubicBezTo>
                          <a:pt x="12457" y="78774"/>
                          <a:pt x="12457" y="78774"/>
                          <a:pt x="12457" y="78774"/>
                        </a:cubicBezTo>
                        <a:cubicBezTo>
                          <a:pt x="4576" y="4989"/>
                          <a:pt x="4576" y="4989"/>
                          <a:pt x="4576" y="4989"/>
                        </a:cubicBezTo>
                        <a:cubicBezTo>
                          <a:pt x="4322" y="4201"/>
                          <a:pt x="4322" y="4201"/>
                          <a:pt x="4322" y="4201"/>
                        </a:cubicBezTo>
                        <a:cubicBezTo>
                          <a:pt x="4322" y="3938"/>
                          <a:pt x="4322" y="3938"/>
                          <a:pt x="4322" y="3938"/>
                        </a:cubicBezTo>
                        <a:cubicBezTo>
                          <a:pt x="4067" y="4201"/>
                          <a:pt x="4067" y="4201"/>
                          <a:pt x="4067" y="4201"/>
                        </a:cubicBezTo>
                        <a:cubicBezTo>
                          <a:pt x="4322" y="4201"/>
                          <a:pt x="4322" y="4201"/>
                          <a:pt x="4322" y="4201"/>
                        </a:cubicBezTo>
                        <a:cubicBezTo>
                          <a:pt x="4322" y="3938"/>
                          <a:pt x="4322" y="3938"/>
                          <a:pt x="4322" y="3938"/>
                        </a:cubicBezTo>
                        <a:cubicBezTo>
                          <a:pt x="4067" y="4201"/>
                          <a:pt x="4067" y="4201"/>
                          <a:pt x="4067" y="4201"/>
                        </a:cubicBezTo>
                        <a:cubicBezTo>
                          <a:pt x="4322" y="4201"/>
                          <a:pt x="4322" y="4201"/>
                          <a:pt x="4322" y="4201"/>
                        </a:cubicBezTo>
                        <a:cubicBezTo>
                          <a:pt x="3559" y="4201"/>
                          <a:pt x="3559" y="4201"/>
                          <a:pt x="3559" y="4201"/>
                        </a:cubicBezTo>
                        <a:cubicBezTo>
                          <a:pt x="4067" y="4463"/>
                          <a:pt x="4067" y="4463"/>
                          <a:pt x="4067" y="4463"/>
                        </a:cubicBezTo>
                        <a:cubicBezTo>
                          <a:pt x="4322" y="4201"/>
                          <a:pt x="4322" y="4201"/>
                          <a:pt x="4322" y="4201"/>
                        </a:cubicBezTo>
                        <a:cubicBezTo>
                          <a:pt x="3559" y="4201"/>
                          <a:pt x="3559" y="4201"/>
                          <a:pt x="3559" y="4201"/>
                        </a:cubicBezTo>
                        <a:cubicBezTo>
                          <a:pt x="4067" y="4463"/>
                          <a:pt x="4067" y="4463"/>
                          <a:pt x="4067" y="4463"/>
                        </a:cubicBezTo>
                        <a:cubicBezTo>
                          <a:pt x="3813" y="4201"/>
                          <a:pt x="3813" y="4201"/>
                          <a:pt x="3813" y="4201"/>
                        </a:cubicBezTo>
                        <a:cubicBezTo>
                          <a:pt x="4067" y="4463"/>
                          <a:pt x="4067" y="4463"/>
                          <a:pt x="4067" y="4463"/>
                        </a:cubicBezTo>
                        <a:cubicBezTo>
                          <a:pt x="4067" y="4463"/>
                          <a:pt x="4067" y="4463"/>
                          <a:pt x="4067" y="4463"/>
                        </a:cubicBezTo>
                        <a:cubicBezTo>
                          <a:pt x="3813" y="4201"/>
                          <a:pt x="3813" y="4201"/>
                          <a:pt x="3813" y="4201"/>
                        </a:cubicBezTo>
                        <a:cubicBezTo>
                          <a:pt x="4067" y="4463"/>
                          <a:pt x="4067" y="4463"/>
                          <a:pt x="4067" y="4463"/>
                        </a:cubicBezTo>
                        <a:cubicBezTo>
                          <a:pt x="4067" y="4463"/>
                          <a:pt x="4067" y="4463"/>
                          <a:pt x="4067" y="4463"/>
                        </a:cubicBezTo>
                        <a:cubicBezTo>
                          <a:pt x="4322" y="4463"/>
                          <a:pt x="4322" y="4463"/>
                          <a:pt x="4322" y="4463"/>
                        </a:cubicBezTo>
                        <a:cubicBezTo>
                          <a:pt x="4067" y="3938"/>
                          <a:pt x="4067" y="3938"/>
                          <a:pt x="4067" y="3938"/>
                        </a:cubicBezTo>
                        <a:cubicBezTo>
                          <a:pt x="4067" y="4463"/>
                          <a:pt x="4067" y="4463"/>
                          <a:pt x="4067" y="4463"/>
                        </a:cubicBezTo>
                        <a:cubicBezTo>
                          <a:pt x="4322" y="4463"/>
                          <a:pt x="4322" y="4463"/>
                          <a:pt x="4322" y="4463"/>
                        </a:cubicBezTo>
                        <a:cubicBezTo>
                          <a:pt x="4067" y="3938"/>
                          <a:pt x="4067" y="3938"/>
                          <a:pt x="4067" y="3938"/>
                        </a:cubicBezTo>
                        <a:cubicBezTo>
                          <a:pt x="4067" y="4463"/>
                          <a:pt x="4067" y="4463"/>
                          <a:pt x="4067" y="4463"/>
                        </a:cubicBezTo>
                        <a:cubicBezTo>
                          <a:pt x="4830" y="4463"/>
                          <a:pt x="4830" y="4463"/>
                          <a:pt x="4830" y="4463"/>
                        </a:cubicBezTo>
                        <a:cubicBezTo>
                          <a:pt x="5593" y="4463"/>
                          <a:pt x="5593" y="4463"/>
                          <a:pt x="5593" y="4463"/>
                        </a:cubicBezTo>
                        <a:cubicBezTo>
                          <a:pt x="5593" y="4463"/>
                          <a:pt x="5593" y="4463"/>
                          <a:pt x="5593" y="4463"/>
                        </a:cubicBezTo>
                        <a:cubicBezTo>
                          <a:pt x="6101" y="4726"/>
                          <a:pt x="10423" y="6564"/>
                          <a:pt x="15254" y="9978"/>
                        </a:cubicBezTo>
                        <a:cubicBezTo>
                          <a:pt x="19830" y="13391"/>
                          <a:pt x="24915" y="18643"/>
                          <a:pt x="27457" y="25733"/>
                        </a:cubicBezTo>
                        <a:cubicBezTo>
                          <a:pt x="27457" y="25995"/>
                          <a:pt x="27457" y="25995"/>
                          <a:pt x="27457" y="25995"/>
                        </a:cubicBezTo>
                        <a:cubicBezTo>
                          <a:pt x="27711" y="26258"/>
                          <a:pt x="27711" y="26258"/>
                          <a:pt x="27711" y="26258"/>
                        </a:cubicBezTo>
                        <a:cubicBezTo>
                          <a:pt x="32542" y="62757"/>
                          <a:pt x="32542" y="62757"/>
                          <a:pt x="32542" y="62757"/>
                        </a:cubicBezTo>
                        <a:cubicBezTo>
                          <a:pt x="32796" y="63544"/>
                          <a:pt x="33305" y="64332"/>
                          <a:pt x="34067" y="64595"/>
                        </a:cubicBezTo>
                        <a:cubicBezTo>
                          <a:pt x="50593" y="69059"/>
                          <a:pt x="50593" y="69059"/>
                          <a:pt x="50593" y="69059"/>
                        </a:cubicBezTo>
                        <a:cubicBezTo>
                          <a:pt x="50593" y="69059"/>
                          <a:pt x="51355" y="69321"/>
                          <a:pt x="52372" y="69584"/>
                        </a:cubicBezTo>
                        <a:lnTo>
                          <a:pt x="52881" y="67483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t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1C1C1C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945" name="Google Shape;1945;p257"/>
                  <p:cNvSpPr/>
                  <p:nvPr/>
                </p:nvSpPr>
                <p:spPr>
                  <a:xfrm>
                    <a:off x="7323336" y="5948243"/>
                    <a:ext cx="80700" cy="78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000" h="120000" extrusionOk="0">
                        <a:moveTo>
                          <a:pt x="25920" y="120000"/>
                        </a:moveTo>
                        <a:cubicBezTo>
                          <a:pt x="44160" y="118016"/>
                          <a:pt x="44160" y="118016"/>
                          <a:pt x="44160" y="118016"/>
                        </a:cubicBezTo>
                        <a:cubicBezTo>
                          <a:pt x="47040" y="119008"/>
                          <a:pt x="49920" y="114049"/>
                          <a:pt x="52800" y="109090"/>
                        </a:cubicBezTo>
                        <a:cubicBezTo>
                          <a:pt x="53760" y="106115"/>
                          <a:pt x="53760" y="100165"/>
                          <a:pt x="52800" y="98181"/>
                        </a:cubicBezTo>
                        <a:cubicBezTo>
                          <a:pt x="47040" y="87272"/>
                          <a:pt x="47040" y="87272"/>
                          <a:pt x="47040" y="87272"/>
                        </a:cubicBezTo>
                        <a:cubicBezTo>
                          <a:pt x="59520" y="91239"/>
                          <a:pt x="59520" y="91239"/>
                          <a:pt x="59520" y="91239"/>
                        </a:cubicBezTo>
                        <a:cubicBezTo>
                          <a:pt x="63360" y="92231"/>
                          <a:pt x="68160" y="92231"/>
                          <a:pt x="71040" y="87272"/>
                        </a:cubicBezTo>
                        <a:cubicBezTo>
                          <a:pt x="73920" y="83305"/>
                          <a:pt x="74880" y="79338"/>
                          <a:pt x="72960" y="75371"/>
                        </a:cubicBezTo>
                        <a:cubicBezTo>
                          <a:pt x="65280" y="56528"/>
                          <a:pt x="65280" y="56528"/>
                          <a:pt x="65280" y="56528"/>
                        </a:cubicBezTo>
                        <a:cubicBezTo>
                          <a:pt x="79680" y="62479"/>
                          <a:pt x="79680" y="62479"/>
                          <a:pt x="79680" y="62479"/>
                        </a:cubicBezTo>
                        <a:cubicBezTo>
                          <a:pt x="82560" y="63471"/>
                          <a:pt x="88320" y="63471"/>
                          <a:pt x="89280" y="59504"/>
                        </a:cubicBezTo>
                        <a:cubicBezTo>
                          <a:pt x="93120" y="57520"/>
                          <a:pt x="93120" y="51570"/>
                          <a:pt x="92160" y="49586"/>
                        </a:cubicBezTo>
                        <a:cubicBezTo>
                          <a:pt x="82560" y="23801"/>
                          <a:pt x="82560" y="23801"/>
                          <a:pt x="82560" y="23801"/>
                        </a:cubicBezTo>
                        <a:cubicBezTo>
                          <a:pt x="109440" y="21818"/>
                          <a:pt x="109440" y="21818"/>
                          <a:pt x="109440" y="21818"/>
                        </a:cubicBezTo>
                        <a:cubicBezTo>
                          <a:pt x="115200" y="21818"/>
                          <a:pt x="120000" y="15867"/>
                          <a:pt x="120000" y="10909"/>
                        </a:cubicBezTo>
                        <a:cubicBezTo>
                          <a:pt x="120000" y="4958"/>
                          <a:pt x="114240" y="0"/>
                          <a:pt x="108480" y="0"/>
                        </a:cubicBezTo>
                        <a:cubicBezTo>
                          <a:pt x="68160" y="991"/>
                          <a:pt x="68160" y="991"/>
                          <a:pt x="68160" y="991"/>
                        </a:cubicBezTo>
                        <a:cubicBezTo>
                          <a:pt x="64320" y="0"/>
                          <a:pt x="60480" y="2975"/>
                          <a:pt x="59520" y="5950"/>
                        </a:cubicBezTo>
                        <a:cubicBezTo>
                          <a:pt x="58560" y="9917"/>
                          <a:pt x="57600" y="12892"/>
                          <a:pt x="58560" y="14876"/>
                        </a:cubicBezTo>
                        <a:cubicBezTo>
                          <a:pt x="64320" y="34710"/>
                          <a:pt x="64320" y="34710"/>
                          <a:pt x="64320" y="34710"/>
                        </a:cubicBezTo>
                        <a:cubicBezTo>
                          <a:pt x="48000" y="29752"/>
                          <a:pt x="48000" y="29752"/>
                          <a:pt x="48000" y="29752"/>
                        </a:cubicBezTo>
                        <a:cubicBezTo>
                          <a:pt x="45120" y="28760"/>
                          <a:pt x="39360" y="29752"/>
                          <a:pt x="36480" y="33719"/>
                        </a:cubicBezTo>
                        <a:cubicBezTo>
                          <a:pt x="33600" y="38677"/>
                          <a:pt x="32640" y="41652"/>
                          <a:pt x="34560" y="46611"/>
                        </a:cubicBezTo>
                        <a:cubicBezTo>
                          <a:pt x="42240" y="64462"/>
                          <a:pt x="42240" y="64462"/>
                          <a:pt x="42240" y="64462"/>
                        </a:cubicBezTo>
                        <a:cubicBezTo>
                          <a:pt x="24000" y="61487"/>
                          <a:pt x="24000" y="61487"/>
                          <a:pt x="24000" y="61487"/>
                        </a:cubicBezTo>
                        <a:cubicBezTo>
                          <a:pt x="20160" y="60495"/>
                          <a:pt x="15360" y="60495"/>
                          <a:pt x="12480" y="65454"/>
                        </a:cubicBezTo>
                        <a:cubicBezTo>
                          <a:pt x="9600" y="69421"/>
                          <a:pt x="9600" y="75371"/>
                          <a:pt x="10560" y="77355"/>
                        </a:cubicBezTo>
                        <a:cubicBezTo>
                          <a:pt x="20160" y="94214"/>
                          <a:pt x="20160" y="94214"/>
                          <a:pt x="20160" y="94214"/>
                        </a:cubicBezTo>
                        <a:cubicBezTo>
                          <a:pt x="17280" y="94214"/>
                          <a:pt x="14400" y="95206"/>
                          <a:pt x="11520" y="99173"/>
                        </a:cubicBezTo>
                        <a:cubicBezTo>
                          <a:pt x="0" y="118016"/>
                          <a:pt x="0" y="118016"/>
                          <a:pt x="0" y="118016"/>
                        </a:cubicBezTo>
                        <a:lnTo>
                          <a:pt x="25920" y="12000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t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1C1C1C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946" name="Google Shape;1946;p257"/>
                  <p:cNvSpPr/>
                  <p:nvPr/>
                </p:nvSpPr>
                <p:spPr>
                  <a:xfrm>
                    <a:off x="7262735" y="6039739"/>
                    <a:ext cx="42900" cy="429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000" h="120000" extrusionOk="0">
                        <a:moveTo>
                          <a:pt x="116307" y="75692"/>
                        </a:moveTo>
                        <a:cubicBezTo>
                          <a:pt x="112615" y="86769"/>
                          <a:pt x="105230" y="92307"/>
                          <a:pt x="92307" y="88615"/>
                        </a:cubicBezTo>
                        <a:cubicBezTo>
                          <a:pt x="73846" y="83076"/>
                          <a:pt x="73846" y="83076"/>
                          <a:pt x="73846" y="83076"/>
                        </a:cubicBezTo>
                        <a:cubicBezTo>
                          <a:pt x="68307" y="101538"/>
                          <a:pt x="68307" y="101538"/>
                          <a:pt x="68307" y="101538"/>
                        </a:cubicBezTo>
                        <a:cubicBezTo>
                          <a:pt x="64615" y="114461"/>
                          <a:pt x="57230" y="120000"/>
                          <a:pt x="44307" y="116307"/>
                        </a:cubicBezTo>
                        <a:cubicBezTo>
                          <a:pt x="31384" y="112615"/>
                          <a:pt x="27692" y="105230"/>
                          <a:pt x="29538" y="92307"/>
                        </a:cubicBezTo>
                        <a:cubicBezTo>
                          <a:pt x="35076" y="73846"/>
                          <a:pt x="35076" y="73846"/>
                          <a:pt x="35076" y="73846"/>
                        </a:cubicBezTo>
                        <a:cubicBezTo>
                          <a:pt x="16615" y="68307"/>
                          <a:pt x="16615" y="68307"/>
                          <a:pt x="16615" y="68307"/>
                        </a:cubicBezTo>
                        <a:cubicBezTo>
                          <a:pt x="3692" y="64615"/>
                          <a:pt x="0" y="57230"/>
                          <a:pt x="3692" y="44307"/>
                        </a:cubicBezTo>
                        <a:cubicBezTo>
                          <a:pt x="7384" y="31384"/>
                          <a:pt x="14769" y="27692"/>
                          <a:pt x="27692" y="29538"/>
                        </a:cubicBezTo>
                        <a:cubicBezTo>
                          <a:pt x="46153" y="35076"/>
                          <a:pt x="46153" y="35076"/>
                          <a:pt x="46153" y="35076"/>
                        </a:cubicBezTo>
                        <a:cubicBezTo>
                          <a:pt x="51692" y="16615"/>
                          <a:pt x="51692" y="16615"/>
                          <a:pt x="51692" y="16615"/>
                        </a:cubicBezTo>
                        <a:cubicBezTo>
                          <a:pt x="55384" y="3692"/>
                          <a:pt x="62769" y="0"/>
                          <a:pt x="75692" y="3692"/>
                        </a:cubicBezTo>
                        <a:cubicBezTo>
                          <a:pt x="88615" y="7384"/>
                          <a:pt x="92307" y="14769"/>
                          <a:pt x="88615" y="27692"/>
                        </a:cubicBezTo>
                        <a:cubicBezTo>
                          <a:pt x="86769" y="44307"/>
                          <a:pt x="86769" y="44307"/>
                          <a:pt x="86769" y="44307"/>
                        </a:cubicBezTo>
                        <a:cubicBezTo>
                          <a:pt x="107076" y="48000"/>
                          <a:pt x="107076" y="48000"/>
                          <a:pt x="107076" y="48000"/>
                        </a:cubicBezTo>
                        <a:cubicBezTo>
                          <a:pt x="112615" y="49846"/>
                          <a:pt x="120000" y="62769"/>
                          <a:pt x="116307" y="75692"/>
                        </a:cubicBezTo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t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1C1C1C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</p:grpSp>
        <p:sp>
          <p:nvSpPr>
            <p:cNvPr id="1947" name="Google Shape;1947;p257"/>
            <p:cNvSpPr txBox="1"/>
            <p:nvPr/>
          </p:nvSpPr>
          <p:spPr>
            <a:xfrm>
              <a:off x="769154" y="3343115"/>
              <a:ext cx="887100" cy="290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MX" sz="1000">
                  <a:latin typeface="Roboto"/>
                  <a:ea typeface="Roboto"/>
                  <a:cs typeface="Roboto"/>
                  <a:sym typeface="Roboto"/>
                </a:rPr>
                <a:t>Habilitación</a:t>
              </a:r>
            </a:p>
          </p:txBody>
        </p:sp>
      </p:grpSp>
      <p:grpSp>
        <p:nvGrpSpPr>
          <p:cNvPr id="1948" name="Google Shape;1948;p257"/>
          <p:cNvGrpSpPr/>
          <p:nvPr/>
        </p:nvGrpSpPr>
        <p:grpSpPr>
          <a:xfrm>
            <a:off x="428280" y="4230269"/>
            <a:ext cx="1300766" cy="297669"/>
            <a:chOff x="428280" y="4020314"/>
            <a:chExt cx="1300766" cy="297669"/>
          </a:xfrm>
        </p:grpSpPr>
        <p:grpSp>
          <p:nvGrpSpPr>
            <p:cNvPr id="1949" name="Google Shape;1949;p257"/>
            <p:cNvGrpSpPr/>
            <p:nvPr/>
          </p:nvGrpSpPr>
          <p:grpSpPr>
            <a:xfrm>
              <a:off x="428280" y="4020314"/>
              <a:ext cx="297669" cy="297669"/>
              <a:chOff x="6449309" y="1432351"/>
              <a:chExt cx="797400" cy="797400"/>
            </a:xfrm>
          </p:grpSpPr>
          <p:sp>
            <p:nvSpPr>
              <p:cNvPr id="1950" name="Google Shape;1950;p257"/>
              <p:cNvSpPr/>
              <p:nvPr/>
            </p:nvSpPr>
            <p:spPr>
              <a:xfrm>
                <a:off x="6449309" y="1432351"/>
                <a:ext cx="797400" cy="79740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1951" name="Google Shape;1951;p257"/>
              <p:cNvGrpSpPr/>
              <p:nvPr/>
            </p:nvGrpSpPr>
            <p:grpSpPr>
              <a:xfrm>
                <a:off x="6539943" y="1535336"/>
                <a:ext cx="613902" cy="613902"/>
                <a:chOff x="7561495" y="2122224"/>
                <a:chExt cx="453600" cy="453600"/>
              </a:xfrm>
            </p:grpSpPr>
            <p:sp>
              <p:nvSpPr>
                <p:cNvPr id="1952" name="Google Shape;1952;p257"/>
                <p:cNvSpPr/>
                <p:nvPr/>
              </p:nvSpPr>
              <p:spPr>
                <a:xfrm>
                  <a:off x="7561495" y="2122224"/>
                  <a:ext cx="453600" cy="453600"/>
                </a:xfrm>
                <a:prstGeom prst="ellipse">
                  <a:avLst/>
                </a:prstGeom>
                <a:solidFill>
                  <a:srgbClr val="666666"/>
                </a:solidFill>
                <a:ln>
                  <a:noFill/>
                </a:ln>
              </p:spPr>
              <p:txBody>
                <a:bodyPr spcFirstLastPara="1" wrap="square" lIns="68575" tIns="68575" rIns="68575" bIns="6857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grpSp>
              <p:nvGrpSpPr>
                <p:cNvPr id="1953" name="Google Shape;1953;p257"/>
                <p:cNvGrpSpPr/>
                <p:nvPr/>
              </p:nvGrpSpPr>
              <p:grpSpPr>
                <a:xfrm>
                  <a:off x="7672704" y="2221287"/>
                  <a:ext cx="231847" cy="255450"/>
                  <a:chOff x="6386989" y="5802088"/>
                  <a:chExt cx="373164" cy="411088"/>
                </a:xfrm>
              </p:grpSpPr>
              <p:sp>
                <p:nvSpPr>
                  <p:cNvPr id="1954" name="Google Shape;1954;p257"/>
                  <p:cNvSpPr/>
                  <p:nvPr/>
                </p:nvSpPr>
                <p:spPr>
                  <a:xfrm>
                    <a:off x="6464226" y="6096776"/>
                    <a:ext cx="217500" cy="116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000" h="120000" extrusionOk="0">
                        <a:moveTo>
                          <a:pt x="6144" y="108539"/>
                        </a:moveTo>
                        <a:cubicBezTo>
                          <a:pt x="113855" y="108539"/>
                          <a:pt x="113855" y="108539"/>
                          <a:pt x="113855" y="108539"/>
                        </a:cubicBezTo>
                        <a:cubicBezTo>
                          <a:pt x="113855" y="11460"/>
                          <a:pt x="113855" y="11460"/>
                          <a:pt x="113855" y="11460"/>
                        </a:cubicBezTo>
                        <a:cubicBezTo>
                          <a:pt x="6144" y="11460"/>
                          <a:pt x="6144" y="11460"/>
                          <a:pt x="6144" y="11460"/>
                        </a:cubicBezTo>
                        <a:lnTo>
                          <a:pt x="6144" y="108539"/>
                        </a:lnTo>
                        <a:close/>
                        <a:moveTo>
                          <a:pt x="115301" y="120000"/>
                        </a:moveTo>
                        <a:cubicBezTo>
                          <a:pt x="4698" y="120000"/>
                          <a:pt x="4698" y="120000"/>
                          <a:pt x="4698" y="120000"/>
                        </a:cubicBezTo>
                        <a:cubicBezTo>
                          <a:pt x="2168" y="120000"/>
                          <a:pt x="0" y="115955"/>
                          <a:pt x="0" y="111235"/>
                        </a:cubicBezTo>
                        <a:cubicBezTo>
                          <a:pt x="0" y="8764"/>
                          <a:pt x="0" y="8764"/>
                          <a:pt x="0" y="8764"/>
                        </a:cubicBezTo>
                        <a:cubicBezTo>
                          <a:pt x="0" y="4044"/>
                          <a:pt x="2168" y="0"/>
                          <a:pt x="4698" y="0"/>
                        </a:cubicBezTo>
                        <a:cubicBezTo>
                          <a:pt x="115301" y="0"/>
                          <a:pt x="115301" y="0"/>
                          <a:pt x="115301" y="0"/>
                        </a:cubicBezTo>
                        <a:cubicBezTo>
                          <a:pt x="117831" y="0"/>
                          <a:pt x="119999" y="4044"/>
                          <a:pt x="119999" y="8764"/>
                        </a:cubicBezTo>
                        <a:cubicBezTo>
                          <a:pt x="119999" y="111235"/>
                          <a:pt x="119999" y="111235"/>
                          <a:pt x="119999" y="111235"/>
                        </a:cubicBezTo>
                        <a:cubicBezTo>
                          <a:pt x="119999" y="115955"/>
                          <a:pt x="117831" y="120000"/>
                          <a:pt x="115301" y="120000"/>
                        </a:cubicBezTo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t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1C1C1C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955" name="Google Shape;1955;p257"/>
                  <p:cNvSpPr/>
                  <p:nvPr/>
                </p:nvSpPr>
                <p:spPr>
                  <a:xfrm>
                    <a:off x="6507003" y="6121729"/>
                    <a:ext cx="128400" cy="65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000" h="120000" extrusionOk="0">
                        <a:moveTo>
                          <a:pt x="15918" y="20400"/>
                        </a:moveTo>
                        <a:cubicBezTo>
                          <a:pt x="12857" y="20400"/>
                          <a:pt x="10408" y="25200"/>
                          <a:pt x="10408" y="31200"/>
                        </a:cubicBezTo>
                        <a:cubicBezTo>
                          <a:pt x="10408" y="88800"/>
                          <a:pt x="10408" y="88800"/>
                          <a:pt x="10408" y="88800"/>
                        </a:cubicBezTo>
                        <a:cubicBezTo>
                          <a:pt x="10408" y="94800"/>
                          <a:pt x="12857" y="99600"/>
                          <a:pt x="15918" y="99600"/>
                        </a:cubicBezTo>
                        <a:cubicBezTo>
                          <a:pt x="104081" y="99600"/>
                          <a:pt x="104081" y="99600"/>
                          <a:pt x="104081" y="99600"/>
                        </a:cubicBezTo>
                        <a:cubicBezTo>
                          <a:pt x="107142" y="99600"/>
                          <a:pt x="109591" y="94800"/>
                          <a:pt x="109591" y="88800"/>
                        </a:cubicBezTo>
                        <a:cubicBezTo>
                          <a:pt x="109591" y="31200"/>
                          <a:pt x="109591" y="31200"/>
                          <a:pt x="109591" y="31200"/>
                        </a:cubicBezTo>
                        <a:cubicBezTo>
                          <a:pt x="109591" y="25200"/>
                          <a:pt x="107142" y="20400"/>
                          <a:pt x="104081" y="20400"/>
                        </a:cubicBezTo>
                        <a:lnTo>
                          <a:pt x="15918" y="20400"/>
                        </a:lnTo>
                        <a:close/>
                        <a:moveTo>
                          <a:pt x="104081" y="120000"/>
                        </a:moveTo>
                        <a:cubicBezTo>
                          <a:pt x="15918" y="120000"/>
                          <a:pt x="15918" y="120000"/>
                          <a:pt x="15918" y="120000"/>
                        </a:cubicBezTo>
                        <a:cubicBezTo>
                          <a:pt x="7346" y="120000"/>
                          <a:pt x="0" y="106800"/>
                          <a:pt x="0" y="88800"/>
                        </a:cubicBezTo>
                        <a:cubicBezTo>
                          <a:pt x="0" y="31200"/>
                          <a:pt x="0" y="31200"/>
                          <a:pt x="0" y="31200"/>
                        </a:cubicBezTo>
                        <a:cubicBezTo>
                          <a:pt x="0" y="14400"/>
                          <a:pt x="7346" y="0"/>
                          <a:pt x="15918" y="0"/>
                        </a:cubicBezTo>
                        <a:cubicBezTo>
                          <a:pt x="104081" y="0"/>
                          <a:pt x="104081" y="0"/>
                          <a:pt x="104081" y="0"/>
                        </a:cubicBezTo>
                        <a:cubicBezTo>
                          <a:pt x="113265" y="0"/>
                          <a:pt x="119999" y="14400"/>
                          <a:pt x="119999" y="31200"/>
                        </a:cubicBezTo>
                        <a:cubicBezTo>
                          <a:pt x="119999" y="88800"/>
                          <a:pt x="119999" y="88800"/>
                          <a:pt x="119999" y="88800"/>
                        </a:cubicBezTo>
                        <a:cubicBezTo>
                          <a:pt x="119999" y="106800"/>
                          <a:pt x="113265" y="120000"/>
                          <a:pt x="104081" y="120000"/>
                        </a:cubicBezTo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t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1C1C1C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956" name="Google Shape;1956;p257"/>
                  <p:cNvSpPr/>
                  <p:nvPr/>
                </p:nvSpPr>
                <p:spPr>
                  <a:xfrm>
                    <a:off x="6464226" y="5802088"/>
                    <a:ext cx="217500" cy="3066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000" h="120000" extrusionOk="0">
                        <a:moveTo>
                          <a:pt x="16265" y="115641"/>
                        </a:moveTo>
                        <a:cubicBezTo>
                          <a:pt x="104096" y="115641"/>
                          <a:pt x="104096" y="115641"/>
                          <a:pt x="104096" y="115641"/>
                        </a:cubicBezTo>
                        <a:cubicBezTo>
                          <a:pt x="104096" y="112051"/>
                          <a:pt x="104096" y="112051"/>
                          <a:pt x="104096" y="112051"/>
                        </a:cubicBezTo>
                        <a:cubicBezTo>
                          <a:pt x="101204" y="112051"/>
                          <a:pt x="101204" y="112051"/>
                          <a:pt x="101204" y="112051"/>
                        </a:cubicBezTo>
                        <a:cubicBezTo>
                          <a:pt x="99759" y="112051"/>
                          <a:pt x="98313" y="111282"/>
                          <a:pt x="98313" y="110256"/>
                        </a:cubicBezTo>
                        <a:cubicBezTo>
                          <a:pt x="97951" y="106153"/>
                          <a:pt x="95060" y="102820"/>
                          <a:pt x="91807" y="102820"/>
                        </a:cubicBezTo>
                        <a:cubicBezTo>
                          <a:pt x="64698" y="102820"/>
                          <a:pt x="64698" y="102820"/>
                          <a:pt x="64698" y="102820"/>
                        </a:cubicBezTo>
                        <a:cubicBezTo>
                          <a:pt x="63253" y="102820"/>
                          <a:pt x="61807" y="102051"/>
                          <a:pt x="61807" y="100769"/>
                        </a:cubicBezTo>
                        <a:cubicBezTo>
                          <a:pt x="61807" y="84358"/>
                          <a:pt x="61807" y="84358"/>
                          <a:pt x="61807" y="84358"/>
                        </a:cubicBezTo>
                        <a:cubicBezTo>
                          <a:pt x="61807" y="83076"/>
                          <a:pt x="62891" y="82307"/>
                          <a:pt x="64337" y="82051"/>
                        </a:cubicBezTo>
                        <a:cubicBezTo>
                          <a:pt x="88915" y="80256"/>
                          <a:pt x="107349" y="64871"/>
                          <a:pt x="107349" y="45897"/>
                        </a:cubicBezTo>
                        <a:cubicBezTo>
                          <a:pt x="107349" y="45641"/>
                          <a:pt x="107349" y="45641"/>
                          <a:pt x="107349" y="45641"/>
                        </a:cubicBezTo>
                        <a:cubicBezTo>
                          <a:pt x="113493" y="4358"/>
                          <a:pt x="113493" y="4358"/>
                          <a:pt x="113493" y="4358"/>
                        </a:cubicBezTo>
                        <a:cubicBezTo>
                          <a:pt x="6506" y="4358"/>
                          <a:pt x="6506" y="4358"/>
                          <a:pt x="6506" y="4358"/>
                        </a:cubicBezTo>
                        <a:cubicBezTo>
                          <a:pt x="12650" y="45641"/>
                          <a:pt x="12650" y="45641"/>
                          <a:pt x="12650" y="45641"/>
                        </a:cubicBezTo>
                        <a:cubicBezTo>
                          <a:pt x="12650" y="45897"/>
                          <a:pt x="12650" y="45897"/>
                          <a:pt x="12650" y="45897"/>
                        </a:cubicBezTo>
                        <a:cubicBezTo>
                          <a:pt x="12650" y="64871"/>
                          <a:pt x="31084" y="80256"/>
                          <a:pt x="55301" y="82051"/>
                        </a:cubicBezTo>
                        <a:cubicBezTo>
                          <a:pt x="57108" y="82307"/>
                          <a:pt x="58192" y="83076"/>
                          <a:pt x="58192" y="84358"/>
                        </a:cubicBezTo>
                        <a:cubicBezTo>
                          <a:pt x="58192" y="100769"/>
                          <a:pt x="58192" y="100769"/>
                          <a:pt x="58192" y="100769"/>
                        </a:cubicBezTo>
                        <a:cubicBezTo>
                          <a:pt x="58192" y="102051"/>
                          <a:pt x="56746" y="102820"/>
                          <a:pt x="55301" y="102820"/>
                        </a:cubicBezTo>
                        <a:cubicBezTo>
                          <a:pt x="28192" y="102820"/>
                          <a:pt x="28192" y="102820"/>
                          <a:pt x="28192" y="102820"/>
                        </a:cubicBezTo>
                        <a:cubicBezTo>
                          <a:pt x="24939" y="102820"/>
                          <a:pt x="22048" y="106153"/>
                          <a:pt x="21686" y="110256"/>
                        </a:cubicBezTo>
                        <a:cubicBezTo>
                          <a:pt x="21686" y="111282"/>
                          <a:pt x="20240" y="112051"/>
                          <a:pt x="18795" y="112051"/>
                        </a:cubicBezTo>
                        <a:cubicBezTo>
                          <a:pt x="16265" y="112051"/>
                          <a:pt x="16265" y="112051"/>
                          <a:pt x="16265" y="112051"/>
                        </a:cubicBezTo>
                        <a:lnTo>
                          <a:pt x="16265" y="115641"/>
                        </a:lnTo>
                        <a:close/>
                        <a:moveTo>
                          <a:pt x="106987" y="120000"/>
                        </a:moveTo>
                        <a:cubicBezTo>
                          <a:pt x="13012" y="120000"/>
                          <a:pt x="13012" y="120000"/>
                          <a:pt x="13012" y="120000"/>
                        </a:cubicBezTo>
                        <a:cubicBezTo>
                          <a:pt x="11204" y="120000"/>
                          <a:pt x="10120" y="119230"/>
                          <a:pt x="10120" y="117948"/>
                        </a:cubicBezTo>
                        <a:cubicBezTo>
                          <a:pt x="10120" y="111025"/>
                          <a:pt x="10120" y="111025"/>
                          <a:pt x="10120" y="111025"/>
                        </a:cubicBezTo>
                        <a:cubicBezTo>
                          <a:pt x="10120" y="109230"/>
                          <a:pt x="11927" y="107692"/>
                          <a:pt x="14457" y="107692"/>
                        </a:cubicBezTo>
                        <a:cubicBezTo>
                          <a:pt x="15903" y="107692"/>
                          <a:pt x="15903" y="107692"/>
                          <a:pt x="15903" y="107692"/>
                        </a:cubicBezTo>
                        <a:cubicBezTo>
                          <a:pt x="17349" y="102307"/>
                          <a:pt x="22409" y="98461"/>
                          <a:pt x="28192" y="98461"/>
                        </a:cubicBezTo>
                        <a:cubicBezTo>
                          <a:pt x="52048" y="98461"/>
                          <a:pt x="52048" y="98461"/>
                          <a:pt x="52048" y="98461"/>
                        </a:cubicBezTo>
                        <a:cubicBezTo>
                          <a:pt x="52048" y="86153"/>
                          <a:pt x="52048" y="86153"/>
                          <a:pt x="52048" y="86153"/>
                        </a:cubicBezTo>
                        <a:cubicBezTo>
                          <a:pt x="26024" y="83333"/>
                          <a:pt x="6867" y="66410"/>
                          <a:pt x="6506" y="45897"/>
                        </a:cubicBezTo>
                        <a:cubicBezTo>
                          <a:pt x="0" y="2307"/>
                          <a:pt x="0" y="2307"/>
                          <a:pt x="0" y="2307"/>
                        </a:cubicBezTo>
                        <a:cubicBezTo>
                          <a:pt x="0" y="1794"/>
                          <a:pt x="361" y="1282"/>
                          <a:pt x="722" y="769"/>
                        </a:cubicBezTo>
                        <a:cubicBezTo>
                          <a:pt x="1445" y="256"/>
                          <a:pt x="2168" y="0"/>
                          <a:pt x="3253" y="0"/>
                        </a:cubicBezTo>
                        <a:cubicBezTo>
                          <a:pt x="116746" y="0"/>
                          <a:pt x="116746" y="0"/>
                          <a:pt x="116746" y="0"/>
                        </a:cubicBezTo>
                        <a:cubicBezTo>
                          <a:pt x="117831" y="0"/>
                          <a:pt x="118554" y="256"/>
                          <a:pt x="119277" y="769"/>
                        </a:cubicBezTo>
                        <a:cubicBezTo>
                          <a:pt x="119638" y="1282"/>
                          <a:pt x="119999" y="1794"/>
                          <a:pt x="119999" y="2307"/>
                        </a:cubicBezTo>
                        <a:cubicBezTo>
                          <a:pt x="113493" y="45897"/>
                          <a:pt x="113493" y="45897"/>
                          <a:pt x="113493" y="45897"/>
                        </a:cubicBezTo>
                        <a:cubicBezTo>
                          <a:pt x="113132" y="66410"/>
                          <a:pt x="93975" y="83333"/>
                          <a:pt x="67951" y="86153"/>
                        </a:cubicBezTo>
                        <a:cubicBezTo>
                          <a:pt x="67951" y="98461"/>
                          <a:pt x="67951" y="98461"/>
                          <a:pt x="67951" y="98461"/>
                        </a:cubicBezTo>
                        <a:cubicBezTo>
                          <a:pt x="91807" y="98461"/>
                          <a:pt x="91807" y="98461"/>
                          <a:pt x="91807" y="98461"/>
                        </a:cubicBezTo>
                        <a:cubicBezTo>
                          <a:pt x="97590" y="98461"/>
                          <a:pt x="102650" y="102307"/>
                          <a:pt x="104096" y="107692"/>
                        </a:cubicBezTo>
                        <a:cubicBezTo>
                          <a:pt x="105542" y="107692"/>
                          <a:pt x="105542" y="107692"/>
                          <a:pt x="105542" y="107692"/>
                        </a:cubicBezTo>
                        <a:cubicBezTo>
                          <a:pt x="108072" y="107692"/>
                          <a:pt x="110240" y="109230"/>
                          <a:pt x="110240" y="111025"/>
                        </a:cubicBezTo>
                        <a:cubicBezTo>
                          <a:pt x="110240" y="117948"/>
                          <a:pt x="110240" y="117948"/>
                          <a:pt x="110240" y="117948"/>
                        </a:cubicBezTo>
                        <a:cubicBezTo>
                          <a:pt x="110240" y="119230"/>
                          <a:pt x="108795" y="120000"/>
                          <a:pt x="106987" y="120000"/>
                        </a:cubicBezTo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t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1C1C1C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957" name="Google Shape;1957;p257"/>
                  <p:cNvSpPr/>
                  <p:nvPr/>
                </p:nvSpPr>
                <p:spPr>
                  <a:xfrm>
                    <a:off x="6663853" y="5802088"/>
                    <a:ext cx="96300" cy="1080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000" h="120000" extrusionOk="0">
                        <a:moveTo>
                          <a:pt x="2448" y="120000"/>
                        </a:moveTo>
                        <a:cubicBezTo>
                          <a:pt x="0" y="108363"/>
                          <a:pt x="0" y="108363"/>
                          <a:pt x="0" y="108363"/>
                        </a:cubicBezTo>
                        <a:cubicBezTo>
                          <a:pt x="88979" y="89454"/>
                          <a:pt x="93061" y="30545"/>
                          <a:pt x="92244" y="12363"/>
                        </a:cubicBezTo>
                        <a:cubicBezTo>
                          <a:pt x="16326" y="12363"/>
                          <a:pt x="16326" y="12363"/>
                          <a:pt x="16326" y="12363"/>
                        </a:cubicBezTo>
                        <a:cubicBezTo>
                          <a:pt x="16326" y="0"/>
                          <a:pt x="16326" y="0"/>
                          <a:pt x="16326" y="0"/>
                        </a:cubicBezTo>
                        <a:cubicBezTo>
                          <a:pt x="98775" y="0"/>
                          <a:pt x="98775" y="0"/>
                          <a:pt x="98775" y="0"/>
                        </a:cubicBezTo>
                        <a:cubicBezTo>
                          <a:pt x="102040" y="0"/>
                          <a:pt x="104489" y="2181"/>
                          <a:pt x="105306" y="5090"/>
                        </a:cubicBezTo>
                        <a:cubicBezTo>
                          <a:pt x="105306" y="5818"/>
                          <a:pt x="120000" y="96000"/>
                          <a:pt x="2448" y="120000"/>
                        </a:cubicBezTo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t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1C1C1C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1958" name="Google Shape;1958;p257"/>
                  <p:cNvSpPr/>
                  <p:nvPr/>
                </p:nvSpPr>
                <p:spPr>
                  <a:xfrm>
                    <a:off x="6386989" y="5802088"/>
                    <a:ext cx="96300" cy="1080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000" h="120000" extrusionOk="0">
                        <a:moveTo>
                          <a:pt x="116734" y="120000"/>
                        </a:moveTo>
                        <a:cubicBezTo>
                          <a:pt x="0" y="96000"/>
                          <a:pt x="13877" y="5818"/>
                          <a:pt x="13877" y="5090"/>
                        </a:cubicBezTo>
                        <a:cubicBezTo>
                          <a:pt x="14693" y="2181"/>
                          <a:pt x="17959" y="0"/>
                          <a:pt x="21224" y="0"/>
                        </a:cubicBezTo>
                        <a:cubicBezTo>
                          <a:pt x="103673" y="0"/>
                          <a:pt x="103673" y="0"/>
                          <a:pt x="103673" y="0"/>
                        </a:cubicBezTo>
                        <a:cubicBezTo>
                          <a:pt x="103673" y="12363"/>
                          <a:pt x="103673" y="12363"/>
                          <a:pt x="103673" y="12363"/>
                        </a:cubicBezTo>
                        <a:cubicBezTo>
                          <a:pt x="27755" y="12363"/>
                          <a:pt x="27755" y="12363"/>
                          <a:pt x="27755" y="12363"/>
                        </a:cubicBezTo>
                        <a:cubicBezTo>
                          <a:pt x="26122" y="30545"/>
                          <a:pt x="30204" y="89454"/>
                          <a:pt x="120000" y="108363"/>
                        </a:cubicBezTo>
                        <a:lnTo>
                          <a:pt x="116734" y="12000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t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1C1C1C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</p:grpSp>
        <p:sp>
          <p:nvSpPr>
            <p:cNvPr id="1959" name="Google Shape;1959;p257"/>
            <p:cNvSpPr txBox="1"/>
            <p:nvPr/>
          </p:nvSpPr>
          <p:spPr>
            <a:xfrm>
              <a:off x="769153" y="4023965"/>
              <a:ext cx="959893" cy="290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MX" sz="1000" dirty="0">
                  <a:latin typeface="Roboto"/>
                  <a:ea typeface="Roboto"/>
                  <a:cs typeface="Roboto"/>
                  <a:sym typeface="Roboto"/>
                </a:rPr>
                <a:t>Recompensas</a:t>
              </a:r>
            </a:p>
          </p:txBody>
        </p:sp>
      </p:grpSp>
      <p:grpSp>
        <p:nvGrpSpPr>
          <p:cNvPr id="1960" name="Google Shape;1960;p257"/>
          <p:cNvGrpSpPr/>
          <p:nvPr/>
        </p:nvGrpSpPr>
        <p:grpSpPr>
          <a:xfrm>
            <a:off x="428310" y="4703488"/>
            <a:ext cx="1227943" cy="297669"/>
            <a:chOff x="428310" y="4491767"/>
            <a:chExt cx="1227943" cy="297669"/>
          </a:xfrm>
        </p:grpSpPr>
        <p:grpSp>
          <p:nvGrpSpPr>
            <p:cNvPr id="1961" name="Google Shape;1961;p257"/>
            <p:cNvGrpSpPr/>
            <p:nvPr/>
          </p:nvGrpSpPr>
          <p:grpSpPr>
            <a:xfrm>
              <a:off x="428310" y="4491767"/>
              <a:ext cx="297669" cy="297669"/>
              <a:chOff x="7857621" y="1498755"/>
              <a:chExt cx="797400" cy="797400"/>
            </a:xfrm>
          </p:grpSpPr>
          <p:sp>
            <p:nvSpPr>
              <p:cNvPr id="1962" name="Google Shape;1962;p257"/>
              <p:cNvSpPr/>
              <p:nvPr/>
            </p:nvSpPr>
            <p:spPr>
              <a:xfrm>
                <a:off x="7857621" y="1498755"/>
                <a:ext cx="797400" cy="79740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3" name="Google Shape;1963;p257"/>
              <p:cNvSpPr/>
              <p:nvPr/>
            </p:nvSpPr>
            <p:spPr>
              <a:xfrm>
                <a:off x="7949421" y="1590555"/>
                <a:ext cx="613800" cy="613800"/>
              </a:xfrm>
              <a:prstGeom prst="ellipse">
                <a:avLst/>
              </a:pr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68575" tIns="68575" rIns="68575" bIns="6857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1964" name="Google Shape;1964;p257"/>
              <p:cNvGrpSpPr/>
              <p:nvPr/>
            </p:nvGrpSpPr>
            <p:grpSpPr>
              <a:xfrm>
                <a:off x="8096684" y="1737301"/>
                <a:ext cx="319200" cy="320400"/>
                <a:chOff x="8096684" y="1670924"/>
                <a:chExt cx="319200" cy="320400"/>
              </a:xfrm>
            </p:grpSpPr>
            <p:sp>
              <p:nvSpPr>
                <p:cNvPr id="1965" name="Google Shape;1965;p257"/>
                <p:cNvSpPr/>
                <p:nvPr/>
              </p:nvSpPr>
              <p:spPr>
                <a:xfrm>
                  <a:off x="8193356" y="1767565"/>
                  <a:ext cx="126000" cy="127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000" h="120000" extrusionOk="0">
                      <a:moveTo>
                        <a:pt x="60292" y="107707"/>
                      </a:moveTo>
                      <a:cubicBezTo>
                        <a:pt x="33951" y="107707"/>
                        <a:pt x="12878" y="86048"/>
                        <a:pt x="12878" y="60292"/>
                      </a:cubicBezTo>
                      <a:cubicBezTo>
                        <a:pt x="12878" y="33951"/>
                        <a:pt x="33951" y="12878"/>
                        <a:pt x="60292" y="12878"/>
                      </a:cubicBezTo>
                      <a:cubicBezTo>
                        <a:pt x="86048" y="12878"/>
                        <a:pt x="107707" y="33951"/>
                        <a:pt x="107707" y="60292"/>
                      </a:cubicBezTo>
                      <a:cubicBezTo>
                        <a:pt x="107707" y="86048"/>
                        <a:pt x="86048" y="107707"/>
                        <a:pt x="60292" y="107707"/>
                      </a:cubicBezTo>
                      <a:moveTo>
                        <a:pt x="60292" y="0"/>
                      </a:moveTo>
                      <a:cubicBezTo>
                        <a:pt x="26926" y="0"/>
                        <a:pt x="0" y="26926"/>
                        <a:pt x="0" y="60292"/>
                      </a:cubicBezTo>
                      <a:cubicBezTo>
                        <a:pt x="0" y="93073"/>
                        <a:pt x="26926" y="120000"/>
                        <a:pt x="60292" y="120000"/>
                      </a:cubicBezTo>
                      <a:cubicBezTo>
                        <a:pt x="93073" y="120000"/>
                        <a:pt x="120000" y="93073"/>
                        <a:pt x="120000" y="60292"/>
                      </a:cubicBezTo>
                      <a:cubicBezTo>
                        <a:pt x="120000" y="26926"/>
                        <a:pt x="93073" y="0"/>
                        <a:pt x="60292" y="0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t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1C1C1C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966" name="Google Shape;1966;p257"/>
                <p:cNvSpPr/>
                <p:nvPr/>
              </p:nvSpPr>
              <p:spPr>
                <a:xfrm>
                  <a:off x="8096684" y="1670924"/>
                  <a:ext cx="319200" cy="320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000" h="120000" extrusionOk="0">
                      <a:moveTo>
                        <a:pt x="114651" y="65686"/>
                      </a:moveTo>
                      <a:cubicBezTo>
                        <a:pt x="100930" y="67543"/>
                        <a:pt x="100930" y="67543"/>
                        <a:pt x="100930" y="67543"/>
                      </a:cubicBezTo>
                      <a:cubicBezTo>
                        <a:pt x="100000" y="67775"/>
                        <a:pt x="99302" y="68471"/>
                        <a:pt x="99069" y="69400"/>
                      </a:cubicBezTo>
                      <a:cubicBezTo>
                        <a:pt x="97906" y="73578"/>
                        <a:pt x="96279" y="77292"/>
                        <a:pt x="94186" y="81005"/>
                      </a:cubicBezTo>
                      <a:cubicBezTo>
                        <a:pt x="93720" y="81702"/>
                        <a:pt x="93720" y="82862"/>
                        <a:pt x="94418" y="83791"/>
                      </a:cubicBezTo>
                      <a:cubicBezTo>
                        <a:pt x="102790" y="94700"/>
                        <a:pt x="102790" y="94700"/>
                        <a:pt x="102790" y="94700"/>
                      </a:cubicBezTo>
                      <a:cubicBezTo>
                        <a:pt x="100465" y="97717"/>
                        <a:pt x="97674" y="100270"/>
                        <a:pt x="94651" y="102823"/>
                      </a:cubicBezTo>
                      <a:cubicBezTo>
                        <a:pt x="83720" y="94468"/>
                        <a:pt x="83720" y="94468"/>
                        <a:pt x="83720" y="94468"/>
                      </a:cubicBezTo>
                      <a:cubicBezTo>
                        <a:pt x="82790" y="93771"/>
                        <a:pt x="81860" y="93771"/>
                        <a:pt x="80930" y="94235"/>
                      </a:cubicBezTo>
                      <a:cubicBezTo>
                        <a:pt x="77209" y="96324"/>
                        <a:pt x="73488" y="97949"/>
                        <a:pt x="69302" y="98878"/>
                      </a:cubicBezTo>
                      <a:cubicBezTo>
                        <a:pt x="68372" y="99110"/>
                        <a:pt x="67674" y="100038"/>
                        <a:pt x="67441" y="100967"/>
                      </a:cubicBezTo>
                      <a:cubicBezTo>
                        <a:pt x="65813" y="114661"/>
                        <a:pt x="65813" y="114661"/>
                        <a:pt x="65813" y="114661"/>
                      </a:cubicBezTo>
                      <a:cubicBezTo>
                        <a:pt x="61860" y="115125"/>
                        <a:pt x="58139" y="115125"/>
                        <a:pt x="54186" y="114661"/>
                      </a:cubicBezTo>
                      <a:cubicBezTo>
                        <a:pt x="52325" y="100967"/>
                        <a:pt x="52325" y="100967"/>
                        <a:pt x="52325" y="100967"/>
                      </a:cubicBezTo>
                      <a:cubicBezTo>
                        <a:pt x="52325" y="100038"/>
                        <a:pt x="51627" y="99342"/>
                        <a:pt x="50465" y="98878"/>
                      </a:cubicBezTo>
                      <a:cubicBezTo>
                        <a:pt x="46511" y="97949"/>
                        <a:pt x="42558" y="96324"/>
                        <a:pt x="39069" y="94235"/>
                      </a:cubicBezTo>
                      <a:cubicBezTo>
                        <a:pt x="38139" y="93771"/>
                        <a:pt x="36976" y="93771"/>
                        <a:pt x="36279" y="94468"/>
                      </a:cubicBezTo>
                      <a:cubicBezTo>
                        <a:pt x="25348" y="102823"/>
                        <a:pt x="25348" y="102823"/>
                        <a:pt x="25348" y="102823"/>
                      </a:cubicBezTo>
                      <a:cubicBezTo>
                        <a:pt x="23953" y="101663"/>
                        <a:pt x="22558" y="100502"/>
                        <a:pt x="21395" y="99342"/>
                      </a:cubicBezTo>
                      <a:cubicBezTo>
                        <a:pt x="20465" y="98413"/>
                        <a:pt x="20465" y="98413"/>
                        <a:pt x="20465" y="98413"/>
                      </a:cubicBezTo>
                      <a:cubicBezTo>
                        <a:pt x="19302" y="97253"/>
                        <a:pt x="18139" y="96092"/>
                        <a:pt x="17209" y="94700"/>
                      </a:cubicBezTo>
                      <a:cubicBezTo>
                        <a:pt x="25581" y="83791"/>
                        <a:pt x="25581" y="83791"/>
                        <a:pt x="25581" y="83791"/>
                      </a:cubicBezTo>
                      <a:cubicBezTo>
                        <a:pt x="26279" y="82862"/>
                        <a:pt x="26279" y="81702"/>
                        <a:pt x="25581" y="81005"/>
                      </a:cubicBezTo>
                      <a:cubicBezTo>
                        <a:pt x="23488" y="77292"/>
                        <a:pt x="21860" y="73578"/>
                        <a:pt x="20930" y="69400"/>
                      </a:cubicBezTo>
                      <a:cubicBezTo>
                        <a:pt x="20697" y="68471"/>
                        <a:pt x="19767" y="67775"/>
                        <a:pt x="18837" y="67543"/>
                      </a:cubicBezTo>
                      <a:cubicBezTo>
                        <a:pt x="5116" y="65686"/>
                        <a:pt x="5116" y="65686"/>
                        <a:pt x="5116" y="65686"/>
                      </a:cubicBezTo>
                      <a:cubicBezTo>
                        <a:pt x="4883" y="64061"/>
                        <a:pt x="4883" y="62437"/>
                        <a:pt x="4883" y="60812"/>
                      </a:cubicBezTo>
                      <a:cubicBezTo>
                        <a:pt x="4883" y="59187"/>
                        <a:pt x="4883" y="59187"/>
                        <a:pt x="4883" y="59187"/>
                      </a:cubicBezTo>
                      <a:cubicBezTo>
                        <a:pt x="4883" y="57562"/>
                        <a:pt x="4883" y="55938"/>
                        <a:pt x="5116" y="54313"/>
                      </a:cubicBezTo>
                      <a:cubicBezTo>
                        <a:pt x="18837" y="52456"/>
                        <a:pt x="18837" y="52456"/>
                        <a:pt x="18837" y="52456"/>
                      </a:cubicBezTo>
                      <a:cubicBezTo>
                        <a:pt x="19767" y="52456"/>
                        <a:pt x="20697" y="51528"/>
                        <a:pt x="20930" y="50599"/>
                      </a:cubicBezTo>
                      <a:cubicBezTo>
                        <a:pt x="21860" y="46653"/>
                        <a:pt x="23488" y="42707"/>
                        <a:pt x="25581" y="39226"/>
                      </a:cubicBezTo>
                      <a:cubicBezTo>
                        <a:pt x="26279" y="38297"/>
                        <a:pt x="26279" y="37137"/>
                        <a:pt x="25581" y="36441"/>
                      </a:cubicBezTo>
                      <a:cubicBezTo>
                        <a:pt x="17209" y="25299"/>
                        <a:pt x="17209" y="25299"/>
                        <a:pt x="17209" y="25299"/>
                      </a:cubicBezTo>
                      <a:cubicBezTo>
                        <a:pt x="18139" y="24139"/>
                        <a:pt x="19302" y="22746"/>
                        <a:pt x="20465" y="21586"/>
                      </a:cubicBezTo>
                      <a:cubicBezTo>
                        <a:pt x="21395" y="20657"/>
                        <a:pt x="21395" y="20657"/>
                        <a:pt x="21395" y="20657"/>
                      </a:cubicBezTo>
                      <a:cubicBezTo>
                        <a:pt x="22558" y="19497"/>
                        <a:pt x="23953" y="18336"/>
                        <a:pt x="25348" y="17176"/>
                      </a:cubicBezTo>
                      <a:cubicBezTo>
                        <a:pt x="36279" y="25764"/>
                        <a:pt x="36279" y="25764"/>
                        <a:pt x="36279" y="25764"/>
                      </a:cubicBezTo>
                      <a:cubicBezTo>
                        <a:pt x="36976" y="26228"/>
                        <a:pt x="38139" y="26460"/>
                        <a:pt x="39069" y="25764"/>
                      </a:cubicBezTo>
                      <a:cubicBezTo>
                        <a:pt x="42558" y="23675"/>
                        <a:pt x="46511" y="22050"/>
                        <a:pt x="50465" y="21121"/>
                      </a:cubicBezTo>
                      <a:cubicBezTo>
                        <a:pt x="51627" y="20889"/>
                        <a:pt x="52325" y="19961"/>
                        <a:pt x="52325" y="19032"/>
                      </a:cubicBezTo>
                      <a:cubicBezTo>
                        <a:pt x="54186" y="5338"/>
                        <a:pt x="54186" y="5338"/>
                        <a:pt x="54186" y="5338"/>
                      </a:cubicBezTo>
                      <a:cubicBezTo>
                        <a:pt x="58139" y="4874"/>
                        <a:pt x="61860" y="4874"/>
                        <a:pt x="65813" y="5338"/>
                      </a:cubicBezTo>
                      <a:cubicBezTo>
                        <a:pt x="67441" y="19032"/>
                        <a:pt x="67441" y="19032"/>
                        <a:pt x="67441" y="19032"/>
                      </a:cubicBezTo>
                      <a:cubicBezTo>
                        <a:pt x="67674" y="19961"/>
                        <a:pt x="68372" y="20889"/>
                        <a:pt x="69302" y="21121"/>
                      </a:cubicBezTo>
                      <a:cubicBezTo>
                        <a:pt x="73488" y="22050"/>
                        <a:pt x="77209" y="23675"/>
                        <a:pt x="80930" y="25764"/>
                      </a:cubicBezTo>
                      <a:cubicBezTo>
                        <a:pt x="81860" y="26460"/>
                        <a:pt x="82790" y="26228"/>
                        <a:pt x="83720" y="25764"/>
                      </a:cubicBezTo>
                      <a:cubicBezTo>
                        <a:pt x="94651" y="17408"/>
                        <a:pt x="94651" y="17408"/>
                        <a:pt x="94651" y="17408"/>
                      </a:cubicBezTo>
                      <a:cubicBezTo>
                        <a:pt x="97674" y="19729"/>
                        <a:pt x="100465" y="22514"/>
                        <a:pt x="102790" y="25531"/>
                      </a:cubicBezTo>
                      <a:cubicBezTo>
                        <a:pt x="94418" y="36441"/>
                        <a:pt x="94418" y="36441"/>
                        <a:pt x="94418" y="36441"/>
                      </a:cubicBezTo>
                      <a:cubicBezTo>
                        <a:pt x="93720" y="37137"/>
                        <a:pt x="93720" y="38297"/>
                        <a:pt x="94186" y="39226"/>
                      </a:cubicBezTo>
                      <a:cubicBezTo>
                        <a:pt x="96279" y="42707"/>
                        <a:pt x="97906" y="46653"/>
                        <a:pt x="99069" y="50599"/>
                      </a:cubicBezTo>
                      <a:cubicBezTo>
                        <a:pt x="99302" y="51528"/>
                        <a:pt x="100000" y="52456"/>
                        <a:pt x="100930" y="52456"/>
                      </a:cubicBezTo>
                      <a:cubicBezTo>
                        <a:pt x="114651" y="54313"/>
                        <a:pt x="114651" y="54313"/>
                        <a:pt x="114651" y="54313"/>
                      </a:cubicBezTo>
                      <a:cubicBezTo>
                        <a:pt x="114883" y="56170"/>
                        <a:pt x="115116" y="58259"/>
                        <a:pt x="115116" y="60116"/>
                      </a:cubicBezTo>
                      <a:cubicBezTo>
                        <a:pt x="115116" y="61972"/>
                        <a:pt x="114883" y="63829"/>
                        <a:pt x="114651" y="65686"/>
                      </a:cubicBezTo>
                      <a:moveTo>
                        <a:pt x="119302" y="51760"/>
                      </a:moveTo>
                      <a:cubicBezTo>
                        <a:pt x="119302" y="50599"/>
                        <a:pt x="118372" y="49903"/>
                        <a:pt x="117209" y="49671"/>
                      </a:cubicBezTo>
                      <a:cubicBezTo>
                        <a:pt x="103255" y="47814"/>
                        <a:pt x="103255" y="47814"/>
                        <a:pt x="103255" y="47814"/>
                      </a:cubicBezTo>
                      <a:cubicBezTo>
                        <a:pt x="102325" y="44332"/>
                        <a:pt x="100930" y="41083"/>
                        <a:pt x="99302" y="38065"/>
                      </a:cubicBezTo>
                      <a:cubicBezTo>
                        <a:pt x="107906" y="26924"/>
                        <a:pt x="107906" y="26924"/>
                        <a:pt x="107906" y="26924"/>
                      </a:cubicBezTo>
                      <a:cubicBezTo>
                        <a:pt x="108604" y="25996"/>
                        <a:pt x="108604" y="24835"/>
                        <a:pt x="107906" y="23907"/>
                      </a:cubicBezTo>
                      <a:cubicBezTo>
                        <a:pt x="104418" y="19497"/>
                        <a:pt x="100465" y="15551"/>
                        <a:pt x="96046" y="12301"/>
                      </a:cubicBezTo>
                      <a:cubicBezTo>
                        <a:pt x="95348" y="11605"/>
                        <a:pt x="93953" y="11605"/>
                        <a:pt x="93255" y="12301"/>
                      </a:cubicBezTo>
                      <a:cubicBezTo>
                        <a:pt x="82093" y="20889"/>
                        <a:pt x="82093" y="20889"/>
                        <a:pt x="82093" y="20889"/>
                      </a:cubicBezTo>
                      <a:cubicBezTo>
                        <a:pt x="78837" y="19032"/>
                        <a:pt x="75581" y="17640"/>
                        <a:pt x="72093" y="16711"/>
                      </a:cubicBezTo>
                      <a:cubicBezTo>
                        <a:pt x="70465" y="2785"/>
                        <a:pt x="70465" y="2785"/>
                        <a:pt x="70465" y="2785"/>
                      </a:cubicBezTo>
                      <a:cubicBezTo>
                        <a:pt x="70232" y="1624"/>
                        <a:pt x="69302" y="928"/>
                        <a:pt x="68139" y="696"/>
                      </a:cubicBezTo>
                      <a:cubicBezTo>
                        <a:pt x="62558" y="0"/>
                        <a:pt x="57209" y="0"/>
                        <a:pt x="51627" y="696"/>
                      </a:cubicBezTo>
                      <a:cubicBezTo>
                        <a:pt x="50465" y="928"/>
                        <a:pt x="49767" y="1624"/>
                        <a:pt x="49534" y="2785"/>
                      </a:cubicBezTo>
                      <a:cubicBezTo>
                        <a:pt x="47674" y="16711"/>
                        <a:pt x="47674" y="16711"/>
                        <a:pt x="47674" y="16711"/>
                      </a:cubicBezTo>
                      <a:cubicBezTo>
                        <a:pt x="44418" y="17640"/>
                        <a:pt x="40930" y="19032"/>
                        <a:pt x="37906" y="20889"/>
                      </a:cubicBezTo>
                      <a:cubicBezTo>
                        <a:pt x="26744" y="12301"/>
                        <a:pt x="26744" y="12301"/>
                        <a:pt x="26744" y="12301"/>
                      </a:cubicBezTo>
                      <a:cubicBezTo>
                        <a:pt x="25813" y="11605"/>
                        <a:pt x="24651" y="11605"/>
                        <a:pt x="23720" y="12301"/>
                      </a:cubicBezTo>
                      <a:cubicBezTo>
                        <a:pt x="21627" y="13694"/>
                        <a:pt x="19767" y="15319"/>
                        <a:pt x="17906" y="17176"/>
                      </a:cubicBezTo>
                      <a:cubicBezTo>
                        <a:pt x="16976" y="18104"/>
                        <a:pt x="16976" y="18104"/>
                        <a:pt x="16976" y="18104"/>
                      </a:cubicBezTo>
                      <a:cubicBezTo>
                        <a:pt x="15116" y="19961"/>
                        <a:pt x="13488" y="21818"/>
                        <a:pt x="12093" y="23907"/>
                      </a:cubicBezTo>
                      <a:cubicBezTo>
                        <a:pt x="11395" y="24835"/>
                        <a:pt x="11395" y="25996"/>
                        <a:pt x="12093" y="26924"/>
                      </a:cubicBezTo>
                      <a:cubicBezTo>
                        <a:pt x="20697" y="38065"/>
                        <a:pt x="20697" y="38065"/>
                        <a:pt x="20697" y="38065"/>
                      </a:cubicBezTo>
                      <a:cubicBezTo>
                        <a:pt x="18837" y="41083"/>
                        <a:pt x="17441" y="44332"/>
                        <a:pt x="16511" y="47814"/>
                      </a:cubicBezTo>
                      <a:cubicBezTo>
                        <a:pt x="2558" y="49671"/>
                        <a:pt x="2558" y="49671"/>
                        <a:pt x="2558" y="49671"/>
                      </a:cubicBezTo>
                      <a:cubicBezTo>
                        <a:pt x="1395" y="49903"/>
                        <a:pt x="697" y="50599"/>
                        <a:pt x="465" y="51760"/>
                      </a:cubicBezTo>
                      <a:cubicBezTo>
                        <a:pt x="232" y="54081"/>
                        <a:pt x="0" y="56634"/>
                        <a:pt x="0" y="59187"/>
                      </a:cubicBezTo>
                      <a:cubicBezTo>
                        <a:pt x="0" y="60812"/>
                        <a:pt x="0" y="60812"/>
                        <a:pt x="0" y="60812"/>
                      </a:cubicBezTo>
                      <a:cubicBezTo>
                        <a:pt x="0" y="63365"/>
                        <a:pt x="232" y="65918"/>
                        <a:pt x="465" y="68239"/>
                      </a:cubicBezTo>
                      <a:cubicBezTo>
                        <a:pt x="697" y="69400"/>
                        <a:pt x="1395" y="70328"/>
                        <a:pt x="2558" y="70328"/>
                      </a:cubicBezTo>
                      <a:cubicBezTo>
                        <a:pt x="16511" y="72185"/>
                        <a:pt x="16511" y="72185"/>
                        <a:pt x="16511" y="72185"/>
                      </a:cubicBezTo>
                      <a:cubicBezTo>
                        <a:pt x="17441" y="75667"/>
                        <a:pt x="18837" y="78916"/>
                        <a:pt x="20697" y="81934"/>
                      </a:cubicBezTo>
                      <a:cubicBezTo>
                        <a:pt x="12093" y="93075"/>
                        <a:pt x="12093" y="93075"/>
                        <a:pt x="12093" y="93075"/>
                      </a:cubicBezTo>
                      <a:cubicBezTo>
                        <a:pt x="11395" y="94003"/>
                        <a:pt x="11395" y="95396"/>
                        <a:pt x="12093" y="96092"/>
                      </a:cubicBezTo>
                      <a:cubicBezTo>
                        <a:pt x="13488" y="98181"/>
                        <a:pt x="15116" y="100038"/>
                        <a:pt x="16976" y="101895"/>
                      </a:cubicBezTo>
                      <a:cubicBezTo>
                        <a:pt x="17906" y="102823"/>
                        <a:pt x="17906" y="102823"/>
                        <a:pt x="17906" y="102823"/>
                      </a:cubicBezTo>
                      <a:cubicBezTo>
                        <a:pt x="19767" y="104680"/>
                        <a:pt x="21627" y="106305"/>
                        <a:pt x="23720" y="107930"/>
                      </a:cubicBezTo>
                      <a:cubicBezTo>
                        <a:pt x="24651" y="108626"/>
                        <a:pt x="25813" y="108626"/>
                        <a:pt x="26744" y="107930"/>
                      </a:cubicBezTo>
                      <a:cubicBezTo>
                        <a:pt x="37906" y="99342"/>
                        <a:pt x="37906" y="99342"/>
                        <a:pt x="37906" y="99342"/>
                      </a:cubicBezTo>
                      <a:cubicBezTo>
                        <a:pt x="40930" y="100967"/>
                        <a:pt x="44418" y="102359"/>
                        <a:pt x="47674" y="103288"/>
                      </a:cubicBezTo>
                      <a:cubicBezTo>
                        <a:pt x="49534" y="117214"/>
                        <a:pt x="49534" y="117214"/>
                        <a:pt x="49534" y="117214"/>
                      </a:cubicBezTo>
                      <a:cubicBezTo>
                        <a:pt x="49767" y="118375"/>
                        <a:pt x="50465" y="119303"/>
                        <a:pt x="51627" y="119303"/>
                      </a:cubicBezTo>
                      <a:cubicBezTo>
                        <a:pt x="54418" y="119767"/>
                        <a:pt x="57209" y="120000"/>
                        <a:pt x="60000" y="120000"/>
                      </a:cubicBezTo>
                      <a:cubicBezTo>
                        <a:pt x="62558" y="120000"/>
                        <a:pt x="65348" y="119767"/>
                        <a:pt x="68139" y="119303"/>
                      </a:cubicBezTo>
                      <a:cubicBezTo>
                        <a:pt x="69302" y="119303"/>
                        <a:pt x="70232" y="118375"/>
                        <a:pt x="70465" y="117214"/>
                      </a:cubicBezTo>
                      <a:cubicBezTo>
                        <a:pt x="72093" y="103288"/>
                        <a:pt x="72093" y="103288"/>
                        <a:pt x="72093" y="103288"/>
                      </a:cubicBezTo>
                      <a:cubicBezTo>
                        <a:pt x="75581" y="102359"/>
                        <a:pt x="78837" y="100967"/>
                        <a:pt x="82093" y="99342"/>
                      </a:cubicBezTo>
                      <a:cubicBezTo>
                        <a:pt x="93255" y="107930"/>
                        <a:pt x="93255" y="107930"/>
                        <a:pt x="93255" y="107930"/>
                      </a:cubicBezTo>
                      <a:cubicBezTo>
                        <a:pt x="93953" y="108626"/>
                        <a:pt x="95348" y="108626"/>
                        <a:pt x="96046" y="107930"/>
                      </a:cubicBezTo>
                      <a:cubicBezTo>
                        <a:pt x="100465" y="104448"/>
                        <a:pt x="104418" y="100502"/>
                        <a:pt x="107906" y="96092"/>
                      </a:cubicBezTo>
                      <a:cubicBezTo>
                        <a:pt x="108604" y="95164"/>
                        <a:pt x="108604" y="94003"/>
                        <a:pt x="107906" y="93075"/>
                      </a:cubicBezTo>
                      <a:cubicBezTo>
                        <a:pt x="99302" y="81934"/>
                        <a:pt x="99302" y="81934"/>
                        <a:pt x="99302" y="81934"/>
                      </a:cubicBezTo>
                      <a:cubicBezTo>
                        <a:pt x="100930" y="78916"/>
                        <a:pt x="102325" y="75667"/>
                        <a:pt x="103255" y="72185"/>
                      </a:cubicBezTo>
                      <a:cubicBezTo>
                        <a:pt x="117209" y="70328"/>
                        <a:pt x="117209" y="70328"/>
                        <a:pt x="117209" y="70328"/>
                      </a:cubicBezTo>
                      <a:cubicBezTo>
                        <a:pt x="118372" y="70328"/>
                        <a:pt x="119302" y="69400"/>
                        <a:pt x="119302" y="68239"/>
                      </a:cubicBezTo>
                      <a:cubicBezTo>
                        <a:pt x="119767" y="65454"/>
                        <a:pt x="120000" y="62669"/>
                        <a:pt x="120000" y="60116"/>
                      </a:cubicBezTo>
                      <a:cubicBezTo>
                        <a:pt x="120000" y="57330"/>
                        <a:pt x="119767" y="54545"/>
                        <a:pt x="119302" y="51760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t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1C1C1C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</p:grpSp>
        <p:sp>
          <p:nvSpPr>
            <p:cNvPr id="1967" name="Google Shape;1967;p257"/>
            <p:cNvSpPr txBox="1"/>
            <p:nvPr/>
          </p:nvSpPr>
          <p:spPr>
            <a:xfrm>
              <a:off x="769154" y="4495390"/>
              <a:ext cx="887100" cy="290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MX" sz="1000">
                  <a:latin typeface="Roboto"/>
                  <a:ea typeface="Roboto"/>
                  <a:cs typeface="Roboto"/>
                  <a:sym typeface="Roboto"/>
                </a:rPr>
                <a:t>Estructuras</a:t>
              </a:r>
            </a:p>
          </p:txBody>
        </p:sp>
      </p:grpSp>
      <p:sp>
        <p:nvSpPr>
          <p:cNvPr id="1968" name="Google Shape;1968;p257"/>
          <p:cNvSpPr txBox="1"/>
          <p:nvPr/>
        </p:nvSpPr>
        <p:spPr>
          <a:xfrm>
            <a:off x="2038609" y="2378636"/>
            <a:ext cx="2658082" cy="21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800" dirty="0">
                <a:latin typeface="Roboto"/>
                <a:ea typeface="Roboto"/>
                <a:cs typeface="Roboto"/>
                <a:sym typeface="Roboto"/>
              </a:rPr>
              <a:t>Dirigir evaluación de barreras y repercusión del cambio</a:t>
            </a:r>
          </a:p>
        </p:txBody>
      </p:sp>
      <p:sp>
        <p:nvSpPr>
          <p:cNvPr id="1969" name="Google Shape;1969;p257"/>
          <p:cNvSpPr txBox="1"/>
          <p:nvPr/>
        </p:nvSpPr>
        <p:spPr>
          <a:xfrm>
            <a:off x="2016350" y="1719484"/>
            <a:ext cx="2306400" cy="21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800">
                <a:latin typeface="Roboto"/>
                <a:ea typeface="Roboto"/>
                <a:cs typeface="Roboto"/>
                <a:sym typeface="Roboto"/>
              </a:rPr>
              <a:t>Definir los objetivos y la visión del cambio</a:t>
            </a:r>
          </a:p>
        </p:txBody>
      </p:sp>
      <p:sp>
        <p:nvSpPr>
          <p:cNvPr id="1970" name="Google Shape;1970;p257"/>
          <p:cNvSpPr txBox="1"/>
          <p:nvPr/>
        </p:nvSpPr>
        <p:spPr>
          <a:xfrm>
            <a:off x="2214272" y="1924534"/>
            <a:ext cx="2415900" cy="15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800">
                <a:latin typeface="Roboto"/>
                <a:ea typeface="Roboto"/>
                <a:cs typeface="Roboto"/>
                <a:sym typeface="Roboto"/>
              </a:rPr>
              <a:t>Crear una estrategia de implicación de directivos</a:t>
            </a:r>
          </a:p>
        </p:txBody>
      </p:sp>
      <p:sp>
        <p:nvSpPr>
          <p:cNvPr id="1971" name="Google Shape;1971;p257"/>
          <p:cNvSpPr txBox="1"/>
          <p:nvPr/>
        </p:nvSpPr>
        <p:spPr>
          <a:xfrm>
            <a:off x="2295757" y="2577532"/>
            <a:ext cx="2592000" cy="15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800">
                <a:latin typeface="Roboto"/>
                <a:ea typeface="Roboto"/>
                <a:cs typeface="Roboto"/>
                <a:sym typeface="Roboto"/>
              </a:rPr>
              <a:t>Crear un plan de implicación de partes interesadas</a:t>
            </a:r>
          </a:p>
        </p:txBody>
      </p:sp>
      <p:sp>
        <p:nvSpPr>
          <p:cNvPr id="1972" name="Google Shape;1972;p257"/>
          <p:cNvSpPr txBox="1"/>
          <p:nvPr/>
        </p:nvSpPr>
        <p:spPr>
          <a:xfrm>
            <a:off x="3518100" y="4629265"/>
            <a:ext cx="4043700" cy="15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800">
                <a:latin typeface="Roboto"/>
                <a:ea typeface="Roboto"/>
                <a:cs typeface="Roboto"/>
                <a:sym typeface="Roboto"/>
              </a:rPr>
              <a:t>Definir y monitorear mediciones de adopción/éxito</a:t>
            </a:r>
          </a:p>
        </p:txBody>
      </p:sp>
      <p:sp>
        <p:nvSpPr>
          <p:cNvPr id="1973" name="Google Shape;1973;p257"/>
          <p:cNvSpPr/>
          <p:nvPr/>
        </p:nvSpPr>
        <p:spPr>
          <a:xfrm>
            <a:off x="3415443" y="4629274"/>
            <a:ext cx="154800" cy="154500"/>
          </a:xfrm>
          <a:prstGeom prst="ellipse">
            <a:avLst/>
          </a:prstGeom>
          <a:solidFill>
            <a:srgbClr val="5C646A"/>
          </a:solidFill>
          <a:ln w="9525" cap="flat" cmpd="sng">
            <a:solidFill>
              <a:srgbClr val="474D5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C1C1C"/>
              </a:buClr>
              <a:buSzPts val="1100"/>
              <a:buFont typeface="Arial"/>
              <a:buNone/>
            </a:pPr>
            <a:endParaRPr sz="1100"/>
          </a:p>
        </p:txBody>
      </p:sp>
      <p:sp>
        <p:nvSpPr>
          <p:cNvPr id="1974" name="Google Shape;1974;p257"/>
          <p:cNvSpPr txBox="1"/>
          <p:nvPr/>
        </p:nvSpPr>
        <p:spPr>
          <a:xfrm>
            <a:off x="2647975" y="3660107"/>
            <a:ext cx="2982000" cy="15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800">
                <a:latin typeface="Roboto"/>
                <a:ea typeface="Roboto"/>
                <a:cs typeface="Roboto"/>
                <a:sym typeface="Roboto"/>
              </a:rPr>
              <a:t>Desarrollar y ejecutar plan de comunicación</a:t>
            </a:r>
          </a:p>
        </p:txBody>
      </p:sp>
      <p:sp>
        <p:nvSpPr>
          <p:cNvPr id="1975" name="Google Shape;1975;p257"/>
          <p:cNvSpPr txBox="1"/>
          <p:nvPr/>
        </p:nvSpPr>
        <p:spPr>
          <a:xfrm>
            <a:off x="3682943" y="3887333"/>
            <a:ext cx="2177529" cy="164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800" dirty="0">
                <a:latin typeface="Roboto"/>
                <a:ea typeface="Roboto"/>
                <a:cs typeface="Roboto"/>
                <a:sym typeface="Roboto"/>
              </a:rPr>
              <a:t>Desarrollar y ejecutar estrategia de capacitación</a:t>
            </a:r>
          </a:p>
        </p:txBody>
      </p:sp>
      <p:sp>
        <p:nvSpPr>
          <p:cNvPr id="1976" name="Google Shape;1976;p257"/>
          <p:cNvSpPr/>
          <p:nvPr/>
        </p:nvSpPr>
        <p:spPr>
          <a:xfrm>
            <a:off x="3580280" y="3887328"/>
            <a:ext cx="154800" cy="154500"/>
          </a:xfrm>
          <a:prstGeom prst="ellipse">
            <a:avLst/>
          </a:prstGeom>
          <a:solidFill>
            <a:srgbClr val="964F04"/>
          </a:solidFill>
          <a:ln w="9525" cap="flat" cmpd="sng">
            <a:solidFill>
              <a:srgbClr val="89480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C1C1C"/>
              </a:buClr>
              <a:buSzPts val="1100"/>
              <a:buFont typeface="Arial"/>
              <a:buNone/>
            </a:pPr>
            <a:endParaRPr sz="1100"/>
          </a:p>
        </p:txBody>
      </p:sp>
      <p:sp>
        <p:nvSpPr>
          <p:cNvPr id="1977" name="Google Shape;1977;p257"/>
          <p:cNvSpPr txBox="1"/>
          <p:nvPr/>
        </p:nvSpPr>
        <p:spPr>
          <a:xfrm>
            <a:off x="4248071" y="2076062"/>
            <a:ext cx="2189100" cy="21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800" dirty="0">
                <a:latin typeface="Roboto"/>
                <a:ea typeface="Roboto"/>
                <a:cs typeface="Roboto"/>
                <a:sym typeface="Roboto"/>
              </a:rPr>
              <a:t>Ejecutar Plan de gestión de cambios</a:t>
            </a:r>
          </a:p>
        </p:txBody>
      </p:sp>
      <p:sp>
        <p:nvSpPr>
          <p:cNvPr id="1978" name="Google Shape;1978;p257"/>
          <p:cNvSpPr txBox="1"/>
          <p:nvPr/>
        </p:nvSpPr>
        <p:spPr>
          <a:xfrm>
            <a:off x="2361100" y="2780235"/>
            <a:ext cx="2430668" cy="1648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800" dirty="0">
                <a:latin typeface="Roboto"/>
                <a:ea typeface="Roboto"/>
                <a:cs typeface="Roboto"/>
                <a:sym typeface="Roboto"/>
              </a:rPr>
              <a:t>Dirigir evaluaciones de preparación para el cambio</a:t>
            </a:r>
          </a:p>
        </p:txBody>
      </p:sp>
      <p:cxnSp>
        <p:nvCxnSpPr>
          <p:cNvPr id="1979" name="Google Shape;1979;p257"/>
          <p:cNvCxnSpPr>
            <a:cxnSpLocks/>
          </p:cNvCxnSpPr>
          <p:nvPr/>
        </p:nvCxnSpPr>
        <p:spPr>
          <a:xfrm>
            <a:off x="5860473" y="2185637"/>
            <a:ext cx="2827403" cy="0"/>
          </a:xfrm>
          <a:prstGeom prst="straightConnector1">
            <a:avLst/>
          </a:prstGeom>
          <a:noFill/>
          <a:ln w="9525" cap="flat" cmpd="sng">
            <a:solidFill>
              <a:srgbClr val="D39981"/>
            </a:solidFill>
            <a:prstDash val="dash"/>
            <a:round/>
            <a:headEnd type="none" w="med" len="med"/>
            <a:tailEnd type="triangle" w="med" len="med"/>
          </a:ln>
        </p:spPr>
      </p:cxnSp>
      <p:cxnSp>
        <p:nvCxnSpPr>
          <p:cNvPr id="1980" name="Google Shape;1980;p257"/>
          <p:cNvCxnSpPr/>
          <p:nvPr/>
        </p:nvCxnSpPr>
        <p:spPr>
          <a:xfrm>
            <a:off x="4625825" y="3737359"/>
            <a:ext cx="4165200" cy="0"/>
          </a:xfrm>
          <a:prstGeom prst="straightConnector1">
            <a:avLst/>
          </a:prstGeom>
          <a:noFill/>
          <a:ln w="9525" cap="flat" cmpd="sng">
            <a:solidFill>
              <a:srgbClr val="964F04"/>
            </a:solidFill>
            <a:prstDash val="dash"/>
            <a:round/>
            <a:headEnd type="none" w="med" len="med"/>
            <a:tailEnd type="triangle" w="med" len="med"/>
          </a:ln>
        </p:spPr>
      </p:cxnSp>
      <p:cxnSp>
        <p:nvCxnSpPr>
          <p:cNvPr id="1981" name="Google Shape;1981;p257"/>
          <p:cNvCxnSpPr>
            <a:cxnSpLocks/>
            <a:stCxn id="1975" idx="3"/>
          </p:cNvCxnSpPr>
          <p:nvPr/>
        </p:nvCxnSpPr>
        <p:spPr>
          <a:xfrm flipV="1">
            <a:off x="5860472" y="3964585"/>
            <a:ext cx="2930378" cy="5186"/>
          </a:xfrm>
          <a:prstGeom prst="straightConnector1">
            <a:avLst/>
          </a:prstGeom>
          <a:noFill/>
          <a:ln w="9525" cap="flat" cmpd="sng">
            <a:solidFill>
              <a:srgbClr val="964F04"/>
            </a:solidFill>
            <a:prstDash val="dash"/>
            <a:round/>
            <a:headEnd type="none" w="med" len="med"/>
            <a:tailEnd type="triangle" w="med" len="med"/>
          </a:ln>
        </p:spPr>
      </p:cxnSp>
      <p:sp>
        <p:nvSpPr>
          <p:cNvPr id="1982" name="Google Shape;1982;p257"/>
          <p:cNvSpPr txBox="1"/>
          <p:nvPr/>
        </p:nvSpPr>
        <p:spPr>
          <a:xfrm>
            <a:off x="5240475" y="4874470"/>
            <a:ext cx="3550500" cy="15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800">
                <a:latin typeface="Roboto"/>
                <a:ea typeface="Roboto"/>
                <a:cs typeface="Roboto"/>
                <a:sym typeface="Roboto"/>
              </a:rPr>
              <a:t>Configurar bucles de comentarios y espacio de colaboración</a:t>
            </a:r>
          </a:p>
        </p:txBody>
      </p:sp>
      <p:sp>
        <p:nvSpPr>
          <p:cNvPr id="1983" name="Google Shape;1983;p257"/>
          <p:cNvSpPr/>
          <p:nvPr/>
        </p:nvSpPr>
        <p:spPr>
          <a:xfrm>
            <a:off x="5137818" y="4874467"/>
            <a:ext cx="154800" cy="154500"/>
          </a:xfrm>
          <a:prstGeom prst="ellipse">
            <a:avLst/>
          </a:prstGeom>
          <a:solidFill>
            <a:srgbClr val="5C646A"/>
          </a:solidFill>
          <a:ln w="9525" cap="flat" cmpd="sng">
            <a:solidFill>
              <a:srgbClr val="474D5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C1C1C"/>
              </a:buClr>
              <a:buSzPts val="1100"/>
              <a:buFont typeface="Arial"/>
              <a:buNone/>
            </a:pPr>
            <a:endParaRPr sz="1100"/>
          </a:p>
        </p:txBody>
      </p:sp>
      <p:sp>
        <p:nvSpPr>
          <p:cNvPr id="1984" name="Google Shape;1984;p257"/>
          <p:cNvSpPr txBox="1"/>
          <p:nvPr/>
        </p:nvSpPr>
        <p:spPr>
          <a:xfrm>
            <a:off x="4894425" y="4225812"/>
            <a:ext cx="1960200" cy="15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800">
                <a:latin typeface="Roboto"/>
                <a:ea typeface="Roboto"/>
                <a:cs typeface="Roboto"/>
                <a:sym typeface="Roboto"/>
              </a:rPr>
              <a:t>Dirigir revisión de incentivos</a:t>
            </a:r>
          </a:p>
        </p:txBody>
      </p:sp>
      <p:cxnSp>
        <p:nvCxnSpPr>
          <p:cNvPr id="1985" name="Google Shape;1985;p257"/>
          <p:cNvCxnSpPr>
            <a:cxnSpLocks/>
          </p:cNvCxnSpPr>
          <p:nvPr/>
        </p:nvCxnSpPr>
        <p:spPr>
          <a:xfrm>
            <a:off x="5793971" y="4706520"/>
            <a:ext cx="2973804" cy="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dash"/>
            <a:round/>
            <a:headEnd type="none" w="med" len="med"/>
            <a:tailEnd type="triangle" w="med" len="med"/>
          </a:ln>
        </p:spPr>
      </p:cxnSp>
      <p:sp>
        <p:nvSpPr>
          <p:cNvPr id="1986" name="Google Shape;1986;p257"/>
          <p:cNvSpPr txBox="1"/>
          <p:nvPr/>
        </p:nvSpPr>
        <p:spPr>
          <a:xfrm>
            <a:off x="4251527" y="3263981"/>
            <a:ext cx="2550600" cy="15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800">
                <a:latin typeface="Roboto"/>
                <a:ea typeface="Roboto"/>
                <a:cs typeface="Roboto"/>
                <a:sym typeface="Roboto"/>
              </a:rPr>
              <a:t>Comunicar el “Qué tiene para mi” (WIIFM) </a:t>
            </a:r>
          </a:p>
        </p:txBody>
      </p:sp>
      <p:cxnSp>
        <p:nvCxnSpPr>
          <p:cNvPr id="1987" name="Google Shape;1987;p257"/>
          <p:cNvCxnSpPr>
            <a:cxnSpLocks/>
          </p:cNvCxnSpPr>
          <p:nvPr/>
        </p:nvCxnSpPr>
        <p:spPr>
          <a:xfrm>
            <a:off x="6134793" y="3346831"/>
            <a:ext cx="2621157" cy="0"/>
          </a:xfrm>
          <a:prstGeom prst="straightConnector1">
            <a:avLst/>
          </a:prstGeom>
          <a:noFill/>
          <a:ln w="9525" cap="flat" cmpd="sng">
            <a:solidFill>
              <a:srgbClr val="964F04"/>
            </a:solidFill>
            <a:prstDash val="dash"/>
            <a:round/>
            <a:headEnd type="none" w="med" len="med"/>
            <a:tailEnd type="triangle" w="med" len="med"/>
          </a:ln>
        </p:spPr>
      </p:cxnSp>
      <p:grpSp>
        <p:nvGrpSpPr>
          <p:cNvPr id="1988" name="Google Shape;1988;p257"/>
          <p:cNvGrpSpPr/>
          <p:nvPr/>
        </p:nvGrpSpPr>
        <p:grpSpPr>
          <a:xfrm>
            <a:off x="2111614" y="1924525"/>
            <a:ext cx="154800" cy="154500"/>
            <a:chOff x="2325393" y="2526616"/>
            <a:chExt cx="154800" cy="154500"/>
          </a:xfrm>
        </p:grpSpPr>
        <p:sp>
          <p:nvSpPr>
            <p:cNvPr id="1989" name="Google Shape;1989;p257"/>
            <p:cNvSpPr/>
            <p:nvPr/>
          </p:nvSpPr>
          <p:spPr>
            <a:xfrm>
              <a:off x="2325393" y="2526616"/>
              <a:ext cx="154800" cy="154500"/>
            </a:xfrm>
            <a:prstGeom prst="ellipse">
              <a:avLst/>
            </a:prstGeom>
            <a:solidFill>
              <a:srgbClr val="D39981"/>
            </a:solidFill>
            <a:ln w="9525" cap="flat" cmpd="sng">
              <a:solidFill>
                <a:srgbClr val="A97A6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C1C1C"/>
                </a:buClr>
                <a:buSzPts val="1100"/>
                <a:buFont typeface="Arial"/>
                <a:buNone/>
              </a:pPr>
              <a:endPara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90" name="Google Shape;1990;p257"/>
            <p:cNvSpPr/>
            <p:nvPr/>
          </p:nvSpPr>
          <p:spPr>
            <a:xfrm>
              <a:off x="2353497" y="2576074"/>
              <a:ext cx="98700" cy="546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119220" y="82354"/>
                  </a:moveTo>
                  <a:lnTo>
                    <a:pt x="119053" y="81749"/>
                  </a:lnTo>
                  <a:cubicBezTo>
                    <a:pt x="118663" y="79932"/>
                    <a:pt x="118440" y="79024"/>
                    <a:pt x="117939" y="78216"/>
                  </a:cubicBezTo>
                  <a:cubicBezTo>
                    <a:pt x="117438" y="77510"/>
                    <a:pt x="116937" y="77207"/>
                    <a:pt x="115767" y="76299"/>
                  </a:cubicBezTo>
                  <a:cubicBezTo>
                    <a:pt x="114097" y="75592"/>
                    <a:pt x="112593" y="74886"/>
                    <a:pt x="111034" y="74381"/>
                  </a:cubicBezTo>
                  <a:lnTo>
                    <a:pt x="110589" y="74280"/>
                  </a:lnTo>
                  <a:cubicBezTo>
                    <a:pt x="109252" y="73776"/>
                    <a:pt x="107916" y="73372"/>
                    <a:pt x="106858" y="72867"/>
                  </a:cubicBezTo>
                  <a:cubicBezTo>
                    <a:pt x="105856" y="72363"/>
                    <a:pt x="105132" y="71858"/>
                    <a:pt x="104798" y="71354"/>
                  </a:cubicBezTo>
                  <a:lnTo>
                    <a:pt x="104519" y="70950"/>
                  </a:lnTo>
                  <a:lnTo>
                    <a:pt x="104296" y="69638"/>
                  </a:lnTo>
                  <a:cubicBezTo>
                    <a:pt x="104296" y="69638"/>
                    <a:pt x="103962" y="67720"/>
                    <a:pt x="104296" y="65702"/>
                  </a:cubicBezTo>
                  <a:lnTo>
                    <a:pt x="104519" y="64592"/>
                  </a:lnTo>
                  <a:lnTo>
                    <a:pt x="105132" y="64390"/>
                  </a:lnTo>
                  <a:cubicBezTo>
                    <a:pt x="105911" y="64188"/>
                    <a:pt x="107638" y="63784"/>
                    <a:pt x="108250" y="63481"/>
                  </a:cubicBezTo>
                  <a:cubicBezTo>
                    <a:pt x="108250" y="63481"/>
                    <a:pt x="114208" y="58435"/>
                    <a:pt x="109085" y="27653"/>
                  </a:cubicBezTo>
                  <a:lnTo>
                    <a:pt x="108807" y="26139"/>
                  </a:lnTo>
                  <a:cubicBezTo>
                    <a:pt x="108194" y="22304"/>
                    <a:pt x="107192" y="20487"/>
                    <a:pt x="106468" y="20487"/>
                  </a:cubicBezTo>
                  <a:lnTo>
                    <a:pt x="105633" y="20891"/>
                  </a:lnTo>
                  <a:lnTo>
                    <a:pt x="105076" y="19478"/>
                  </a:lnTo>
                  <a:cubicBezTo>
                    <a:pt x="105020" y="19377"/>
                    <a:pt x="103851" y="15643"/>
                    <a:pt x="99452" y="15643"/>
                  </a:cubicBezTo>
                  <a:cubicBezTo>
                    <a:pt x="98060" y="15643"/>
                    <a:pt x="96501" y="16047"/>
                    <a:pt x="94830" y="16652"/>
                  </a:cubicBezTo>
                  <a:cubicBezTo>
                    <a:pt x="89373" y="18772"/>
                    <a:pt x="87981" y="23010"/>
                    <a:pt x="87146" y="30479"/>
                  </a:cubicBezTo>
                  <a:cubicBezTo>
                    <a:pt x="84361" y="57022"/>
                    <a:pt x="87201" y="62876"/>
                    <a:pt x="87703" y="63784"/>
                  </a:cubicBezTo>
                  <a:cubicBezTo>
                    <a:pt x="87703" y="63784"/>
                    <a:pt x="89763" y="63986"/>
                    <a:pt x="90097" y="64188"/>
                  </a:cubicBezTo>
                  <a:cubicBezTo>
                    <a:pt x="91155" y="64289"/>
                    <a:pt x="91767" y="64693"/>
                    <a:pt x="91767" y="64693"/>
                  </a:cubicBezTo>
                  <a:cubicBezTo>
                    <a:pt x="92213" y="66307"/>
                    <a:pt x="92102" y="68023"/>
                    <a:pt x="91656" y="70042"/>
                  </a:cubicBezTo>
                  <a:lnTo>
                    <a:pt x="91600" y="70546"/>
                  </a:lnTo>
                  <a:lnTo>
                    <a:pt x="91378" y="70950"/>
                  </a:lnTo>
                  <a:lnTo>
                    <a:pt x="79127" y="76299"/>
                  </a:lnTo>
                  <a:cubicBezTo>
                    <a:pt x="78013" y="75895"/>
                    <a:pt x="76900" y="75391"/>
                    <a:pt x="75730" y="75088"/>
                  </a:cubicBezTo>
                  <a:cubicBezTo>
                    <a:pt x="73893" y="74381"/>
                    <a:pt x="72222" y="73877"/>
                    <a:pt x="70830" y="73170"/>
                  </a:cubicBezTo>
                  <a:cubicBezTo>
                    <a:pt x="69327" y="72363"/>
                    <a:pt x="68658" y="71757"/>
                    <a:pt x="68324" y="71354"/>
                  </a:cubicBezTo>
                  <a:lnTo>
                    <a:pt x="68213" y="71051"/>
                  </a:lnTo>
                  <a:lnTo>
                    <a:pt x="68102" y="70849"/>
                  </a:lnTo>
                  <a:cubicBezTo>
                    <a:pt x="68046" y="70546"/>
                    <a:pt x="68046" y="70445"/>
                    <a:pt x="67990" y="70142"/>
                  </a:cubicBezTo>
                  <a:cubicBezTo>
                    <a:pt x="67990" y="70042"/>
                    <a:pt x="67545" y="67720"/>
                    <a:pt x="67990" y="65399"/>
                  </a:cubicBezTo>
                  <a:lnTo>
                    <a:pt x="68102" y="64693"/>
                  </a:lnTo>
                  <a:lnTo>
                    <a:pt x="68547" y="64592"/>
                  </a:lnTo>
                  <a:cubicBezTo>
                    <a:pt x="73614" y="63280"/>
                    <a:pt x="76677" y="61059"/>
                    <a:pt x="78459" y="59142"/>
                  </a:cubicBezTo>
                  <a:cubicBezTo>
                    <a:pt x="74338" y="48040"/>
                    <a:pt x="74505" y="38654"/>
                    <a:pt x="74505" y="38250"/>
                  </a:cubicBezTo>
                  <a:cubicBezTo>
                    <a:pt x="74505" y="38149"/>
                    <a:pt x="75062" y="25735"/>
                    <a:pt x="74617" y="19377"/>
                  </a:cubicBezTo>
                  <a:cubicBezTo>
                    <a:pt x="74004" y="9587"/>
                    <a:pt x="72000" y="6156"/>
                    <a:pt x="70440" y="6156"/>
                  </a:cubicBezTo>
                  <a:cubicBezTo>
                    <a:pt x="70218" y="6156"/>
                    <a:pt x="70106" y="6156"/>
                    <a:pt x="69883" y="6257"/>
                  </a:cubicBezTo>
                  <a:lnTo>
                    <a:pt x="69327" y="6560"/>
                  </a:lnTo>
                  <a:lnTo>
                    <a:pt x="69048" y="5651"/>
                  </a:lnTo>
                  <a:cubicBezTo>
                    <a:pt x="68993" y="5349"/>
                    <a:pt x="67433" y="0"/>
                    <a:pt x="61197" y="0"/>
                  </a:cubicBezTo>
                  <a:cubicBezTo>
                    <a:pt x="59415" y="0"/>
                    <a:pt x="57354" y="504"/>
                    <a:pt x="55238" y="1312"/>
                  </a:cubicBezTo>
                  <a:cubicBezTo>
                    <a:pt x="48000" y="4238"/>
                    <a:pt x="45995" y="10092"/>
                    <a:pt x="44937" y="19983"/>
                  </a:cubicBezTo>
                  <a:cubicBezTo>
                    <a:pt x="44714" y="21799"/>
                    <a:pt x="44881" y="30176"/>
                    <a:pt x="44993" y="36534"/>
                  </a:cubicBezTo>
                  <a:lnTo>
                    <a:pt x="44993" y="36534"/>
                  </a:lnTo>
                  <a:lnTo>
                    <a:pt x="45104" y="38250"/>
                  </a:lnTo>
                  <a:cubicBezTo>
                    <a:pt x="45104" y="38654"/>
                    <a:pt x="45215" y="48040"/>
                    <a:pt x="41206" y="59041"/>
                  </a:cubicBezTo>
                  <a:cubicBezTo>
                    <a:pt x="43433" y="61463"/>
                    <a:pt x="46496" y="63179"/>
                    <a:pt x="50394" y="64390"/>
                  </a:cubicBezTo>
                  <a:lnTo>
                    <a:pt x="50784" y="64592"/>
                  </a:lnTo>
                  <a:lnTo>
                    <a:pt x="50951" y="65298"/>
                  </a:lnTo>
                  <a:cubicBezTo>
                    <a:pt x="51229" y="66711"/>
                    <a:pt x="51174" y="68427"/>
                    <a:pt x="50728" y="70142"/>
                  </a:cubicBezTo>
                  <a:lnTo>
                    <a:pt x="50672" y="70546"/>
                  </a:lnTo>
                  <a:lnTo>
                    <a:pt x="50505" y="70849"/>
                  </a:lnTo>
                  <a:cubicBezTo>
                    <a:pt x="50227" y="71253"/>
                    <a:pt x="49447" y="72060"/>
                    <a:pt x="47220" y="73170"/>
                  </a:cubicBezTo>
                  <a:lnTo>
                    <a:pt x="46552" y="73372"/>
                  </a:lnTo>
                  <a:cubicBezTo>
                    <a:pt x="44937" y="74179"/>
                    <a:pt x="43600" y="74785"/>
                    <a:pt x="41429" y="75592"/>
                  </a:cubicBezTo>
                  <a:cubicBezTo>
                    <a:pt x="40426" y="75794"/>
                    <a:pt x="39480" y="76198"/>
                    <a:pt x="38533" y="76602"/>
                  </a:cubicBezTo>
                  <a:lnTo>
                    <a:pt x="38366" y="76602"/>
                  </a:lnTo>
                  <a:lnTo>
                    <a:pt x="38199" y="76602"/>
                  </a:lnTo>
                  <a:cubicBezTo>
                    <a:pt x="36473" y="75895"/>
                    <a:pt x="34969" y="75189"/>
                    <a:pt x="34190" y="74886"/>
                  </a:cubicBezTo>
                  <a:lnTo>
                    <a:pt x="32631" y="74179"/>
                  </a:lnTo>
                  <a:lnTo>
                    <a:pt x="30236" y="68023"/>
                  </a:lnTo>
                  <a:lnTo>
                    <a:pt x="30292" y="66509"/>
                  </a:lnTo>
                  <a:cubicBezTo>
                    <a:pt x="30403" y="65399"/>
                    <a:pt x="30737" y="60555"/>
                    <a:pt x="30960" y="59041"/>
                  </a:cubicBezTo>
                  <a:lnTo>
                    <a:pt x="31294" y="57527"/>
                  </a:lnTo>
                  <a:lnTo>
                    <a:pt x="32074" y="54802"/>
                  </a:lnTo>
                  <a:lnTo>
                    <a:pt x="32575" y="54196"/>
                  </a:lnTo>
                  <a:cubicBezTo>
                    <a:pt x="33299" y="53389"/>
                    <a:pt x="33633" y="51269"/>
                    <a:pt x="33911" y="48141"/>
                  </a:cubicBezTo>
                  <a:cubicBezTo>
                    <a:pt x="34078" y="46627"/>
                    <a:pt x="34412" y="43498"/>
                    <a:pt x="33689" y="41984"/>
                  </a:cubicBezTo>
                  <a:lnTo>
                    <a:pt x="33187" y="40874"/>
                  </a:lnTo>
                  <a:lnTo>
                    <a:pt x="33299" y="39360"/>
                  </a:lnTo>
                  <a:cubicBezTo>
                    <a:pt x="33466" y="32699"/>
                    <a:pt x="33354" y="28965"/>
                    <a:pt x="33187" y="27653"/>
                  </a:cubicBezTo>
                  <a:lnTo>
                    <a:pt x="33132" y="26846"/>
                  </a:lnTo>
                  <a:cubicBezTo>
                    <a:pt x="32909" y="25130"/>
                    <a:pt x="32631" y="23010"/>
                    <a:pt x="31740" y="21093"/>
                  </a:cubicBezTo>
                  <a:cubicBezTo>
                    <a:pt x="31573" y="20992"/>
                    <a:pt x="31238" y="20891"/>
                    <a:pt x="30793" y="20891"/>
                  </a:cubicBezTo>
                  <a:lnTo>
                    <a:pt x="30125" y="20891"/>
                  </a:lnTo>
                  <a:lnTo>
                    <a:pt x="29512" y="20084"/>
                  </a:lnTo>
                  <a:cubicBezTo>
                    <a:pt x="27953" y="18065"/>
                    <a:pt x="25837" y="16854"/>
                    <a:pt x="23331" y="16652"/>
                  </a:cubicBezTo>
                  <a:cubicBezTo>
                    <a:pt x="23109" y="16652"/>
                    <a:pt x="22941" y="16652"/>
                    <a:pt x="22774" y="16652"/>
                  </a:cubicBezTo>
                  <a:lnTo>
                    <a:pt x="22774" y="16652"/>
                  </a:lnTo>
                  <a:cubicBezTo>
                    <a:pt x="18320" y="16652"/>
                    <a:pt x="13419" y="20185"/>
                    <a:pt x="12361" y="28158"/>
                  </a:cubicBezTo>
                  <a:cubicBezTo>
                    <a:pt x="11860" y="33406"/>
                    <a:pt x="11860" y="37140"/>
                    <a:pt x="12027" y="39360"/>
                  </a:cubicBezTo>
                  <a:lnTo>
                    <a:pt x="12083" y="40975"/>
                  </a:lnTo>
                  <a:lnTo>
                    <a:pt x="11526" y="42287"/>
                  </a:lnTo>
                  <a:cubicBezTo>
                    <a:pt x="11025" y="43397"/>
                    <a:pt x="11303" y="46122"/>
                    <a:pt x="11415" y="48040"/>
                  </a:cubicBezTo>
                  <a:lnTo>
                    <a:pt x="11526" y="48645"/>
                  </a:lnTo>
                  <a:cubicBezTo>
                    <a:pt x="11860" y="52481"/>
                    <a:pt x="12083" y="53793"/>
                    <a:pt x="12696" y="54398"/>
                  </a:cubicBezTo>
                  <a:lnTo>
                    <a:pt x="13197" y="54903"/>
                  </a:lnTo>
                  <a:lnTo>
                    <a:pt x="13475" y="55811"/>
                  </a:lnTo>
                  <a:cubicBezTo>
                    <a:pt x="13587" y="56114"/>
                    <a:pt x="13698" y="56316"/>
                    <a:pt x="13754" y="56619"/>
                  </a:cubicBezTo>
                  <a:cubicBezTo>
                    <a:pt x="14032" y="57325"/>
                    <a:pt x="14366" y="57931"/>
                    <a:pt x="14477" y="58738"/>
                  </a:cubicBezTo>
                  <a:cubicBezTo>
                    <a:pt x="14756" y="60151"/>
                    <a:pt x="15034" y="64188"/>
                    <a:pt x="15257" y="66509"/>
                  </a:cubicBezTo>
                  <a:lnTo>
                    <a:pt x="15424" y="68124"/>
                  </a:lnTo>
                  <a:lnTo>
                    <a:pt x="12863" y="73978"/>
                  </a:lnTo>
                  <a:lnTo>
                    <a:pt x="11749" y="74785"/>
                  </a:lnTo>
                  <a:cubicBezTo>
                    <a:pt x="10580" y="75592"/>
                    <a:pt x="9522" y="76198"/>
                    <a:pt x="6849" y="77005"/>
                  </a:cubicBezTo>
                  <a:cubicBezTo>
                    <a:pt x="3118" y="77712"/>
                    <a:pt x="2227" y="78519"/>
                    <a:pt x="1058" y="82354"/>
                  </a:cubicBezTo>
                  <a:cubicBezTo>
                    <a:pt x="0" y="85786"/>
                    <a:pt x="1670" y="100016"/>
                    <a:pt x="2227" y="104659"/>
                  </a:cubicBezTo>
                  <a:lnTo>
                    <a:pt x="2394" y="105870"/>
                  </a:lnTo>
                  <a:cubicBezTo>
                    <a:pt x="2561" y="107182"/>
                    <a:pt x="3118" y="107989"/>
                    <a:pt x="3786" y="107989"/>
                  </a:cubicBezTo>
                  <a:lnTo>
                    <a:pt x="32241" y="107989"/>
                  </a:lnTo>
                  <a:lnTo>
                    <a:pt x="32631" y="112026"/>
                  </a:lnTo>
                  <a:cubicBezTo>
                    <a:pt x="32798" y="113036"/>
                    <a:pt x="32853" y="113843"/>
                    <a:pt x="32853" y="114247"/>
                  </a:cubicBezTo>
                  <a:cubicBezTo>
                    <a:pt x="32853" y="114449"/>
                    <a:pt x="32909" y="114751"/>
                    <a:pt x="32909" y="115054"/>
                  </a:cubicBezTo>
                  <a:cubicBezTo>
                    <a:pt x="33354" y="116770"/>
                    <a:pt x="34635" y="119899"/>
                    <a:pt x="36751" y="119899"/>
                  </a:cubicBezTo>
                  <a:lnTo>
                    <a:pt x="82524" y="119899"/>
                  </a:lnTo>
                  <a:cubicBezTo>
                    <a:pt x="82580" y="119899"/>
                    <a:pt x="82691" y="119899"/>
                    <a:pt x="82747" y="119899"/>
                  </a:cubicBezTo>
                  <a:cubicBezTo>
                    <a:pt x="84139" y="119495"/>
                    <a:pt x="85809" y="117275"/>
                    <a:pt x="85921" y="113439"/>
                  </a:cubicBezTo>
                  <a:cubicBezTo>
                    <a:pt x="85921" y="112935"/>
                    <a:pt x="86088" y="111522"/>
                    <a:pt x="86143" y="110109"/>
                  </a:cubicBezTo>
                  <a:lnTo>
                    <a:pt x="85921" y="107788"/>
                  </a:lnTo>
                  <a:lnTo>
                    <a:pt x="116102" y="107788"/>
                  </a:lnTo>
                  <a:cubicBezTo>
                    <a:pt x="117048" y="107586"/>
                    <a:pt x="118106" y="106173"/>
                    <a:pt x="118162" y="103751"/>
                  </a:cubicBezTo>
                  <a:cubicBezTo>
                    <a:pt x="118162" y="103347"/>
                    <a:pt x="118218" y="102439"/>
                    <a:pt x="118273" y="101328"/>
                  </a:cubicBezTo>
                  <a:cubicBezTo>
                    <a:pt x="119610" y="91438"/>
                    <a:pt x="119944" y="85180"/>
                    <a:pt x="119220" y="8235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1C1C1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991" name="Google Shape;1991;p257"/>
          <p:cNvGrpSpPr/>
          <p:nvPr/>
        </p:nvGrpSpPr>
        <p:grpSpPr>
          <a:xfrm>
            <a:off x="2193100" y="2577531"/>
            <a:ext cx="154800" cy="154500"/>
            <a:chOff x="2056893" y="2675856"/>
            <a:chExt cx="154800" cy="154500"/>
          </a:xfrm>
        </p:grpSpPr>
        <p:sp>
          <p:nvSpPr>
            <p:cNvPr id="1992" name="Google Shape;1992;p257"/>
            <p:cNvSpPr/>
            <p:nvPr/>
          </p:nvSpPr>
          <p:spPr>
            <a:xfrm>
              <a:off x="2056893" y="2675856"/>
              <a:ext cx="154800" cy="154500"/>
            </a:xfrm>
            <a:prstGeom prst="ellipse">
              <a:avLst/>
            </a:prstGeom>
            <a:solidFill>
              <a:srgbClr val="D39981"/>
            </a:solidFill>
            <a:ln w="9525" cap="flat" cmpd="sng">
              <a:solidFill>
                <a:srgbClr val="A97A6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C1C1C"/>
                </a:buClr>
                <a:buSzPts val="1100"/>
                <a:buFont typeface="Arial"/>
                <a:buNone/>
              </a:pPr>
              <a:endPara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93" name="Google Shape;1993;p257"/>
            <p:cNvSpPr/>
            <p:nvPr/>
          </p:nvSpPr>
          <p:spPr>
            <a:xfrm>
              <a:off x="2091612" y="2711148"/>
              <a:ext cx="86100" cy="759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14291" y="48544"/>
                  </a:moveTo>
                  <a:lnTo>
                    <a:pt x="14291" y="48329"/>
                  </a:lnTo>
                  <a:cubicBezTo>
                    <a:pt x="14291" y="47613"/>
                    <a:pt x="14417" y="46897"/>
                    <a:pt x="14606" y="46181"/>
                  </a:cubicBezTo>
                  <a:cubicBezTo>
                    <a:pt x="8058" y="45465"/>
                    <a:pt x="0" y="46968"/>
                    <a:pt x="0" y="50978"/>
                  </a:cubicBezTo>
                  <a:lnTo>
                    <a:pt x="1196" y="70238"/>
                  </a:lnTo>
                  <a:cubicBezTo>
                    <a:pt x="1322" y="71527"/>
                    <a:pt x="2266" y="72529"/>
                    <a:pt x="3273" y="72529"/>
                  </a:cubicBezTo>
                  <a:lnTo>
                    <a:pt x="4596" y="72529"/>
                  </a:lnTo>
                  <a:lnTo>
                    <a:pt x="5666" y="93078"/>
                  </a:lnTo>
                  <a:cubicBezTo>
                    <a:pt x="5792" y="94224"/>
                    <a:pt x="6673" y="95155"/>
                    <a:pt x="7681" y="95155"/>
                  </a:cubicBezTo>
                  <a:lnTo>
                    <a:pt x="15110" y="95155"/>
                  </a:lnTo>
                  <a:cubicBezTo>
                    <a:pt x="16180" y="95155"/>
                    <a:pt x="17061" y="94224"/>
                    <a:pt x="17124" y="93078"/>
                  </a:cubicBezTo>
                  <a:lnTo>
                    <a:pt x="17880" y="78544"/>
                  </a:lnTo>
                  <a:cubicBezTo>
                    <a:pt x="16810" y="77183"/>
                    <a:pt x="16054" y="75393"/>
                    <a:pt x="15928" y="73532"/>
                  </a:cubicBezTo>
                  <a:lnTo>
                    <a:pt x="14291" y="48544"/>
                  </a:lnTo>
                  <a:close/>
                  <a:moveTo>
                    <a:pt x="108415" y="42458"/>
                  </a:moveTo>
                  <a:cubicBezTo>
                    <a:pt x="112759" y="42458"/>
                    <a:pt x="116159" y="38520"/>
                    <a:pt x="116159" y="33651"/>
                  </a:cubicBezTo>
                  <a:cubicBezTo>
                    <a:pt x="116159" y="28711"/>
                    <a:pt x="112759" y="24844"/>
                    <a:pt x="108415" y="24844"/>
                  </a:cubicBezTo>
                  <a:cubicBezTo>
                    <a:pt x="104134" y="24844"/>
                    <a:pt x="100671" y="28711"/>
                    <a:pt x="100671" y="33651"/>
                  </a:cubicBezTo>
                  <a:cubicBezTo>
                    <a:pt x="100671" y="38520"/>
                    <a:pt x="104197" y="42458"/>
                    <a:pt x="108415" y="42458"/>
                  </a:cubicBezTo>
                  <a:close/>
                  <a:moveTo>
                    <a:pt x="11458" y="42458"/>
                  </a:moveTo>
                  <a:cubicBezTo>
                    <a:pt x="15739" y="42458"/>
                    <a:pt x="19202" y="38520"/>
                    <a:pt x="19202" y="33651"/>
                  </a:cubicBezTo>
                  <a:cubicBezTo>
                    <a:pt x="19202" y="28711"/>
                    <a:pt x="15739" y="24844"/>
                    <a:pt x="11458" y="24844"/>
                  </a:cubicBezTo>
                  <a:cubicBezTo>
                    <a:pt x="7114" y="24844"/>
                    <a:pt x="3714" y="28711"/>
                    <a:pt x="3714" y="33651"/>
                  </a:cubicBezTo>
                  <a:cubicBezTo>
                    <a:pt x="3714" y="38520"/>
                    <a:pt x="7114" y="42458"/>
                    <a:pt x="11458" y="42458"/>
                  </a:cubicBezTo>
                  <a:close/>
                  <a:moveTo>
                    <a:pt x="105267" y="46181"/>
                  </a:moveTo>
                  <a:cubicBezTo>
                    <a:pt x="105393" y="46897"/>
                    <a:pt x="105582" y="47613"/>
                    <a:pt x="105582" y="48329"/>
                  </a:cubicBezTo>
                  <a:lnTo>
                    <a:pt x="105582" y="48687"/>
                  </a:lnTo>
                  <a:lnTo>
                    <a:pt x="103945" y="73389"/>
                  </a:lnTo>
                  <a:cubicBezTo>
                    <a:pt x="103882" y="75322"/>
                    <a:pt x="103064" y="77183"/>
                    <a:pt x="101993" y="78400"/>
                  </a:cubicBezTo>
                  <a:lnTo>
                    <a:pt x="102749" y="92935"/>
                  </a:lnTo>
                  <a:cubicBezTo>
                    <a:pt x="102875" y="94152"/>
                    <a:pt x="103693" y="95083"/>
                    <a:pt x="104763" y="95083"/>
                  </a:cubicBezTo>
                  <a:lnTo>
                    <a:pt x="112130" y="95083"/>
                  </a:lnTo>
                  <a:cubicBezTo>
                    <a:pt x="113137" y="95083"/>
                    <a:pt x="114018" y="94152"/>
                    <a:pt x="114081" y="92935"/>
                  </a:cubicBezTo>
                  <a:lnTo>
                    <a:pt x="115215" y="72458"/>
                  </a:lnTo>
                  <a:lnTo>
                    <a:pt x="116537" y="72458"/>
                  </a:lnTo>
                  <a:cubicBezTo>
                    <a:pt x="117607" y="72458"/>
                    <a:pt x="118614" y="71455"/>
                    <a:pt x="118614" y="70167"/>
                  </a:cubicBezTo>
                  <a:lnTo>
                    <a:pt x="119874" y="50906"/>
                  </a:lnTo>
                  <a:cubicBezTo>
                    <a:pt x="119937" y="46968"/>
                    <a:pt x="111815" y="45322"/>
                    <a:pt x="105267" y="46181"/>
                  </a:cubicBezTo>
                  <a:close/>
                  <a:moveTo>
                    <a:pt x="33494" y="37446"/>
                  </a:moveTo>
                  <a:cubicBezTo>
                    <a:pt x="39034" y="37446"/>
                    <a:pt x="43504" y="32362"/>
                    <a:pt x="43504" y="26062"/>
                  </a:cubicBezTo>
                  <a:cubicBezTo>
                    <a:pt x="43504" y="19832"/>
                    <a:pt x="39034" y="14749"/>
                    <a:pt x="33494" y="14749"/>
                  </a:cubicBezTo>
                  <a:cubicBezTo>
                    <a:pt x="27953" y="14749"/>
                    <a:pt x="23483" y="19832"/>
                    <a:pt x="23483" y="26062"/>
                  </a:cubicBezTo>
                  <a:cubicBezTo>
                    <a:pt x="23483" y="32362"/>
                    <a:pt x="27953" y="37446"/>
                    <a:pt x="33494" y="37446"/>
                  </a:cubicBezTo>
                  <a:close/>
                  <a:moveTo>
                    <a:pt x="86379" y="37446"/>
                  </a:moveTo>
                  <a:cubicBezTo>
                    <a:pt x="91920" y="37446"/>
                    <a:pt x="96390" y="32362"/>
                    <a:pt x="96390" y="26062"/>
                  </a:cubicBezTo>
                  <a:cubicBezTo>
                    <a:pt x="96390" y="19832"/>
                    <a:pt x="91857" y="14749"/>
                    <a:pt x="86379" y="14749"/>
                  </a:cubicBezTo>
                  <a:cubicBezTo>
                    <a:pt x="80839" y="14749"/>
                    <a:pt x="76369" y="19832"/>
                    <a:pt x="76369" y="26062"/>
                  </a:cubicBezTo>
                  <a:cubicBezTo>
                    <a:pt x="76495" y="32362"/>
                    <a:pt x="80902" y="37446"/>
                    <a:pt x="86379" y="37446"/>
                  </a:cubicBezTo>
                  <a:close/>
                  <a:moveTo>
                    <a:pt x="83672" y="42100"/>
                  </a:moveTo>
                  <a:cubicBezTo>
                    <a:pt x="83798" y="42887"/>
                    <a:pt x="83924" y="43603"/>
                    <a:pt x="83924" y="44534"/>
                  </a:cubicBezTo>
                  <a:lnTo>
                    <a:pt x="83924" y="44892"/>
                  </a:lnTo>
                  <a:lnTo>
                    <a:pt x="81846" y="77756"/>
                  </a:lnTo>
                  <a:cubicBezTo>
                    <a:pt x="81657" y="80692"/>
                    <a:pt x="80209" y="83269"/>
                    <a:pt x="78132" y="84773"/>
                  </a:cubicBezTo>
                  <a:lnTo>
                    <a:pt x="79139" y="102386"/>
                  </a:lnTo>
                  <a:cubicBezTo>
                    <a:pt x="79202" y="103961"/>
                    <a:pt x="80335" y="105107"/>
                    <a:pt x="81657" y="105107"/>
                  </a:cubicBezTo>
                  <a:lnTo>
                    <a:pt x="91164" y="105107"/>
                  </a:lnTo>
                  <a:cubicBezTo>
                    <a:pt x="92549" y="105107"/>
                    <a:pt x="93683" y="103961"/>
                    <a:pt x="93746" y="102386"/>
                  </a:cubicBezTo>
                  <a:lnTo>
                    <a:pt x="95257" y="75966"/>
                  </a:lnTo>
                  <a:lnTo>
                    <a:pt x="96831" y="75966"/>
                  </a:lnTo>
                  <a:cubicBezTo>
                    <a:pt x="98279" y="75966"/>
                    <a:pt x="99475" y="74677"/>
                    <a:pt x="99601" y="73031"/>
                  </a:cubicBezTo>
                  <a:lnTo>
                    <a:pt x="101175" y="48257"/>
                  </a:lnTo>
                  <a:cubicBezTo>
                    <a:pt x="101175" y="43532"/>
                    <a:pt x="91794" y="41455"/>
                    <a:pt x="83672" y="42100"/>
                  </a:cubicBezTo>
                  <a:close/>
                  <a:moveTo>
                    <a:pt x="38153" y="77756"/>
                  </a:moveTo>
                  <a:lnTo>
                    <a:pt x="35949" y="44677"/>
                  </a:lnTo>
                  <a:lnTo>
                    <a:pt x="35949" y="44534"/>
                  </a:lnTo>
                  <a:cubicBezTo>
                    <a:pt x="35949" y="43603"/>
                    <a:pt x="36075" y="42816"/>
                    <a:pt x="36264" y="42100"/>
                  </a:cubicBezTo>
                  <a:cubicBezTo>
                    <a:pt x="28142" y="41455"/>
                    <a:pt x="18761" y="43532"/>
                    <a:pt x="18761" y="48329"/>
                  </a:cubicBezTo>
                  <a:lnTo>
                    <a:pt x="20398" y="73174"/>
                  </a:lnTo>
                  <a:cubicBezTo>
                    <a:pt x="20461" y="74821"/>
                    <a:pt x="21657" y="76038"/>
                    <a:pt x="23105" y="76038"/>
                  </a:cubicBezTo>
                  <a:lnTo>
                    <a:pt x="24805" y="76038"/>
                  </a:lnTo>
                  <a:lnTo>
                    <a:pt x="26190" y="102529"/>
                  </a:lnTo>
                  <a:cubicBezTo>
                    <a:pt x="26316" y="104033"/>
                    <a:pt x="27450" y="105250"/>
                    <a:pt x="28772" y="105250"/>
                  </a:cubicBezTo>
                  <a:lnTo>
                    <a:pt x="38279" y="105250"/>
                  </a:lnTo>
                  <a:cubicBezTo>
                    <a:pt x="39664" y="105250"/>
                    <a:pt x="40734" y="104033"/>
                    <a:pt x="40860" y="102529"/>
                  </a:cubicBezTo>
                  <a:lnTo>
                    <a:pt x="41804" y="84844"/>
                  </a:lnTo>
                  <a:cubicBezTo>
                    <a:pt x="39727" y="83269"/>
                    <a:pt x="38279" y="80692"/>
                    <a:pt x="38153" y="77756"/>
                  </a:cubicBezTo>
                  <a:close/>
                  <a:moveTo>
                    <a:pt x="40356" y="44534"/>
                  </a:moveTo>
                  <a:lnTo>
                    <a:pt x="42434" y="77398"/>
                  </a:lnTo>
                  <a:cubicBezTo>
                    <a:pt x="42623" y="79618"/>
                    <a:pt x="44134" y="81264"/>
                    <a:pt x="46023" y="81264"/>
                  </a:cubicBezTo>
                  <a:lnTo>
                    <a:pt x="48163" y="81264"/>
                  </a:lnTo>
                  <a:lnTo>
                    <a:pt x="50178" y="116276"/>
                  </a:lnTo>
                  <a:cubicBezTo>
                    <a:pt x="50241" y="118281"/>
                    <a:pt x="51815" y="119928"/>
                    <a:pt x="53578" y="119928"/>
                  </a:cubicBezTo>
                  <a:lnTo>
                    <a:pt x="66169" y="119928"/>
                  </a:lnTo>
                  <a:cubicBezTo>
                    <a:pt x="67932" y="119928"/>
                    <a:pt x="69443" y="118424"/>
                    <a:pt x="69506" y="116276"/>
                  </a:cubicBezTo>
                  <a:lnTo>
                    <a:pt x="71458" y="81264"/>
                  </a:lnTo>
                  <a:lnTo>
                    <a:pt x="73599" y="81264"/>
                  </a:lnTo>
                  <a:cubicBezTo>
                    <a:pt x="75550" y="81264"/>
                    <a:pt x="77061" y="79618"/>
                    <a:pt x="77187" y="77398"/>
                  </a:cubicBezTo>
                  <a:lnTo>
                    <a:pt x="79265" y="44534"/>
                  </a:lnTo>
                  <a:cubicBezTo>
                    <a:pt x="79517" y="33293"/>
                    <a:pt x="40356" y="33293"/>
                    <a:pt x="40356" y="44534"/>
                  </a:cubicBezTo>
                  <a:close/>
                  <a:moveTo>
                    <a:pt x="59937" y="30071"/>
                  </a:moveTo>
                  <a:cubicBezTo>
                    <a:pt x="67303" y="30071"/>
                    <a:pt x="73221" y="23341"/>
                    <a:pt x="73221" y="14964"/>
                  </a:cubicBezTo>
                  <a:cubicBezTo>
                    <a:pt x="73221" y="6730"/>
                    <a:pt x="67303" y="0"/>
                    <a:pt x="59937" y="0"/>
                  </a:cubicBezTo>
                  <a:cubicBezTo>
                    <a:pt x="52696" y="0"/>
                    <a:pt x="46652" y="6730"/>
                    <a:pt x="46652" y="14964"/>
                  </a:cubicBezTo>
                  <a:cubicBezTo>
                    <a:pt x="46652" y="23341"/>
                    <a:pt x="52696" y="30071"/>
                    <a:pt x="59937" y="3007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1C1C1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994" name="Google Shape;1994;p257"/>
          <p:cNvGrpSpPr/>
          <p:nvPr/>
        </p:nvGrpSpPr>
        <p:grpSpPr>
          <a:xfrm>
            <a:off x="2258443" y="2780224"/>
            <a:ext cx="154800" cy="154500"/>
            <a:chOff x="4257843" y="2806189"/>
            <a:chExt cx="154800" cy="154500"/>
          </a:xfrm>
        </p:grpSpPr>
        <p:sp>
          <p:nvSpPr>
            <p:cNvPr id="1995" name="Google Shape;1995;p257"/>
            <p:cNvSpPr/>
            <p:nvPr/>
          </p:nvSpPr>
          <p:spPr>
            <a:xfrm>
              <a:off x="4257843" y="2806189"/>
              <a:ext cx="154800" cy="154500"/>
            </a:xfrm>
            <a:prstGeom prst="ellipse">
              <a:avLst/>
            </a:prstGeom>
            <a:solidFill>
              <a:srgbClr val="D39981"/>
            </a:solidFill>
            <a:ln w="9525" cap="flat" cmpd="sng">
              <a:solidFill>
                <a:srgbClr val="A97A6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C1C1C"/>
                </a:buClr>
                <a:buSzPts val="1100"/>
                <a:buFont typeface="Arial"/>
                <a:buNone/>
              </a:pPr>
              <a:endPara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96" name="Google Shape;1996;p257"/>
            <p:cNvSpPr/>
            <p:nvPr/>
          </p:nvSpPr>
          <p:spPr>
            <a:xfrm>
              <a:off x="4297598" y="2839397"/>
              <a:ext cx="72225" cy="91666"/>
            </a:xfrm>
            <a:custGeom>
              <a:avLst/>
              <a:gdLst/>
              <a:ahLst/>
              <a:cxnLst/>
              <a:rect l="l" t="t" r="r" b="b"/>
              <a:pathLst>
                <a:path w="632" h="727" extrusionOk="0">
                  <a:moveTo>
                    <a:pt x="631" y="60"/>
                  </a:moveTo>
                  <a:lnTo>
                    <a:pt x="631" y="484"/>
                  </a:lnTo>
                  <a:lnTo>
                    <a:pt x="631" y="490"/>
                  </a:lnTo>
                  <a:lnTo>
                    <a:pt x="629" y="498"/>
                  </a:lnTo>
                  <a:lnTo>
                    <a:pt x="624" y="514"/>
                  </a:lnTo>
                  <a:lnTo>
                    <a:pt x="615" y="532"/>
                  </a:lnTo>
                  <a:lnTo>
                    <a:pt x="603" y="549"/>
                  </a:lnTo>
                  <a:lnTo>
                    <a:pt x="588" y="570"/>
                  </a:lnTo>
                  <a:lnTo>
                    <a:pt x="572" y="589"/>
                  </a:lnTo>
                  <a:lnTo>
                    <a:pt x="554" y="610"/>
                  </a:lnTo>
                  <a:lnTo>
                    <a:pt x="535" y="630"/>
                  </a:lnTo>
                  <a:lnTo>
                    <a:pt x="516" y="648"/>
                  </a:lnTo>
                  <a:lnTo>
                    <a:pt x="495" y="666"/>
                  </a:lnTo>
                  <a:lnTo>
                    <a:pt x="475" y="682"/>
                  </a:lnTo>
                  <a:lnTo>
                    <a:pt x="455" y="697"/>
                  </a:lnTo>
                  <a:lnTo>
                    <a:pt x="436" y="708"/>
                  </a:lnTo>
                  <a:lnTo>
                    <a:pt x="419" y="717"/>
                  </a:lnTo>
                  <a:lnTo>
                    <a:pt x="403" y="723"/>
                  </a:lnTo>
                  <a:lnTo>
                    <a:pt x="395" y="725"/>
                  </a:lnTo>
                  <a:lnTo>
                    <a:pt x="389" y="725"/>
                  </a:lnTo>
                  <a:lnTo>
                    <a:pt x="316" y="726"/>
                  </a:lnTo>
                  <a:lnTo>
                    <a:pt x="255" y="725"/>
                  </a:lnTo>
                  <a:lnTo>
                    <a:pt x="199" y="723"/>
                  </a:lnTo>
                  <a:lnTo>
                    <a:pt x="152" y="719"/>
                  </a:lnTo>
                  <a:lnTo>
                    <a:pt x="111" y="714"/>
                  </a:lnTo>
                  <a:lnTo>
                    <a:pt x="52" y="705"/>
                  </a:lnTo>
                  <a:lnTo>
                    <a:pt x="30" y="701"/>
                  </a:lnTo>
                  <a:lnTo>
                    <a:pt x="24" y="700"/>
                  </a:lnTo>
                  <a:lnTo>
                    <a:pt x="18" y="697"/>
                  </a:lnTo>
                  <a:lnTo>
                    <a:pt x="14" y="694"/>
                  </a:lnTo>
                  <a:lnTo>
                    <a:pt x="9" y="689"/>
                  </a:lnTo>
                  <a:lnTo>
                    <a:pt x="6" y="683"/>
                  </a:lnTo>
                  <a:lnTo>
                    <a:pt x="3" y="678"/>
                  </a:lnTo>
                  <a:lnTo>
                    <a:pt x="2" y="672"/>
                  </a:lnTo>
                  <a:lnTo>
                    <a:pt x="0" y="666"/>
                  </a:lnTo>
                  <a:lnTo>
                    <a:pt x="0" y="60"/>
                  </a:lnTo>
                  <a:lnTo>
                    <a:pt x="2" y="54"/>
                  </a:lnTo>
                  <a:lnTo>
                    <a:pt x="3" y="47"/>
                  </a:lnTo>
                  <a:lnTo>
                    <a:pt x="6" y="42"/>
                  </a:lnTo>
                  <a:lnTo>
                    <a:pt x="9" y="37"/>
                  </a:lnTo>
                  <a:lnTo>
                    <a:pt x="14" y="32"/>
                  </a:lnTo>
                  <a:lnTo>
                    <a:pt x="18" y="29"/>
                  </a:lnTo>
                  <a:lnTo>
                    <a:pt x="24" y="26"/>
                  </a:lnTo>
                  <a:lnTo>
                    <a:pt x="30" y="25"/>
                  </a:lnTo>
                  <a:lnTo>
                    <a:pt x="52" y="20"/>
                  </a:lnTo>
                  <a:lnTo>
                    <a:pt x="111" y="12"/>
                  </a:lnTo>
                  <a:lnTo>
                    <a:pt x="152" y="7"/>
                  </a:lnTo>
                  <a:lnTo>
                    <a:pt x="199" y="3"/>
                  </a:lnTo>
                  <a:lnTo>
                    <a:pt x="255" y="0"/>
                  </a:lnTo>
                  <a:lnTo>
                    <a:pt x="316" y="0"/>
                  </a:lnTo>
                  <a:lnTo>
                    <a:pt x="377" y="0"/>
                  </a:lnTo>
                  <a:lnTo>
                    <a:pt x="432" y="3"/>
                  </a:lnTo>
                  <a:lnTo>
                    <a:pt x="481" y="7"/>
                  </a:lnTo>
                  <a:lnTo>
                    <a:pt x="522" y="12"/>
                  </a:lnTo>
                  <a:lnTo>
                    <a:pt x="579" y="20"/>
                  </a:lnTo>
                  <a:lnTo>
                    <a:pt x="601" y="25"/>
                  </a:lnTo>
                  <a:lnTo>
                    <a:pt x="607" y="26"/>
                  </a:lnTo>
                  <a:lnTo>
                    <a:pt x="613" y="29"/>
                  </a:lnTo>
                  <a:lnTo>
                    <a:pt x="618" y="32"/>
                  </a:lnTo>
                  <a:lnTo>
                    <a:pt x="622" y="37"/>
                  </a:lnTo>
                  <a:lnTo>
                    <a:pt x="626" y="42"/>
                  </a:lnTo>
                  <a:lnTo>
                    <a:pt x="629" y="47"/>
                  </a:lnTo>
                  <a:lnTo>
                    <a:pt x="631" y="54"/>
                  </a:lnTo>
                  <a:lnTo>
                    <a:pt x="631" y="60"/>
                  </a:lnTo>
                  <a:close/>
                  <a:moveTo>
                    <a:pt x="352" y="655"/>
                  </a:moveTo>
                  <a:lnTo>
                    <a:pt x="352" y="655"/>
                  </a:lnTo>
                  <a:lnTo>
                    <a:pt x="360" y="655"/>
                  </a:lnTo>
                  <a:lnTo>
                    <a:pt x="366" y="652"/>
                  </a:lnTo>
                  <a:lnTo>
                    <a:pt x="373" y="649"/>
                  </a:lnTo>
                  <a:lnTo>
                    <a:pt x="377" y="644"/>
                  </a:lnTo>
                  <a:lnTo>
                    <a:pt x="382" y="638"/>
                  </a:lnTo>
                  <a:lnTo>
                    <a:pt x="386" y="632"/>
                  </a:lnTo>
                  <a:lnTo>
                    <a:pt x="388" y="624"/>
                  </a:lnTo>
                  <a:lnTo>
                    <a:pt x="389" y="617"/>
                  </a:lnTo>
                  <a:lnTo>
                    <a:pt x="389" y="520"/>
                  </a:lnTo>
                  <a:lnTo>
                    <a:pt x="389" y="512"/>
                  </a:lnTo>
                  <a:lnTo>
                    <a:pt x="392" y="507"/>
                  </a:lnTo>
                  <a:lnTo>
                    <a:pt x="395" y="501"/>
                  </a:lnTo>
                  <a:lnTo>
                    <a:pt x="400" y="495"/>
                  </a:lnTo>
                  <a:lnTo>
                    <a:pt x="404" y="490"/>
                  </a:lnTo>
                  <a:lnTo>
                    <a:pt x="411" y="487"/>
                  </a:lnTo>
                  <a:lnTo>
                    <a:pt x="417" y="484"/>
                  </a:lnTo>
                  <a:lnTo>
                    <a:pt x="425" y="484"/>
                  </a:lnTo>
                  <a:lnTo>
                    <a:pt x="522" y="484"/>
                  </a:lnTo>
                  <a:lnTo>
                    <a:pt x="529" y="483"/>
                  </a:lnTo>
                  <a:lnTo>
                    <a:pt x="537" y="482"/>
                  </a:lnTo>
                  <a:lnTo>
                    <a:pt x="543" y="477"/>
                  </a:lnTo>
                  <a:lnTo>
                    <a:pt x="548" y="473"/>
                  </a:lnTo>
                  <a:lnTo>
                    <a:pt x="553" y="468"/>
                  </a:lnTo>
                  <a:lnTo>
                    <a:pt x="556" y="462"/>
                  </a:lnTo>
                  <a:lnTo>
                    <a:pt x="557" y="455"/>
                  </a:lnTo>
                  <a:lnTo>
                    <a:pt x="559" y="448"/>
                  </a:lnTo>
                  <a:lnTo>
                    <a:pt x="559" y="90"/>
                  </a:lnTo>
                  <a:lnTo>
                    <a:pt x="519" y="84"/>
                  </a:lnTo>
                  <a:lnTo>
                    <a:pt x="464" y="78"/>
                  </a:lnTo>
                  <a:lnTo>
                    <a:pt x="395" y="72"/>
                  </a:lnTo>
                  <a:lnTo>
                    <a:pt x="357" y="71"/>
                  </a:lnTo>
                  <a:lnTo>
                    <a:pt x="316" y="69"/>
                  </a:lnTo>
                  <a:lnTo>
                    <a:pt x="274" y="71"/>
                  </a:lnTo>
                  <a:lnTo>
                    <a:pt x="236" y="72"/>
                  </a:lnTo>
                  <a:lnTo>
                    <a:pt x="168" y="78"/>
                  </a:lnTo>
                  <a:lnTo>
                    <a:pt x="114" y="84"/>
                  </a:lnTo>
                  <a:lnTo>
                    <a:pt x="74" y="90"/>
                  </a:lnTo>
                  <a:lnTo>
                    <a:pt x="74" y="635"/>
                  </a:lnTo>
                  <a:lnTo>
                    <a:pt x="114" y="642"/>
                  </a:lnTo>
                  <a:lnTo>
                    <a:pt x="168" y="648"/>
                  </a:lnTo>
                  <a:lnTo>
                    <a:pt x="201" y="652"/>
                  </a:lnTo>
                  <a:lnTo>
                    <a:pt x="236" y="654"/>
                  </a:lnTo>
                  <a:lnTo>
                    <a:pt x="274" y="655"/>
                  </a:lnTo>
                  <a:lnTo>
                    <a:pt x="316" y="657"/>
                  </a:lnTo>
                  <a:lnTo>
                    <a:pt x="352" y="655"/>
                  </a:lnTo>
                  <a:close/>
                  <a:moveTo>
                    <a:pt x="146" y="169"/>
                  </a:moveTo>
                  <a:lnTo>
                    <a:pt x="485" y="169"/>
                  </a:lnTo>
                  <a:lnTo>
                    <a:pt x="485" y="218"/>
                  </a:lnTo>
                  <a:lnTo>
                    <a:pt x="146" y="218"/>
                  </a:lnTo>
                  <a:lnTo>
                    <a:pt x="146" y="169"/>
                  </a:lnTo>
                  <a:close/>
                  <a:moveTo>
                    <a:pt x="146" y="314"/>
                  </a:moveTo>
                  <a:lnTo>
                    <a:pt x="146" y="266"/>
                  </a:lnTo>
                  <a:lnTo>
                    <a:pt x="485" y="266"/>
                  </a:lnTo>
                  <a:lnTo>
                    <a:pt x="485" y="314"/>
                  </a:lnTo>
                  <a:lnTo>
                    <a:pt x="146" y="314"/>
                  </a:lnTo>
                  <a:close/>
                  <a:moveTo>
                    <a:pt x="146" y="411"/>
                  </a:moveTo>
                  <a:lnTo>
                    <a:pt x="146" y="362"/>
                  </a:lnTo>
                  <a:lnTo>
                    <a:pt x="485" y="362"/>
                  </a:lnTo>
                  <a:lnTo>
                    <a:pt x="485" y="411"/>
                  </a:lnTo>
                  <a:lnTo>
                    <a:pt x="146" y="4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1C1C1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997" name="Google Shape;1997;p257"/>
          <p:cNvGrpSpPr/>
          <p:nvPr/>
        </p:nvGrpSpPr>
        <p:grpSpPr>
          <a:xfrm>
            <a:off x="4148870" y="3263984"/>
            <a:ext cx="154800" cy="154500"/>
            <a:chOff x="3044993" y="3367926"/>
            <a:chExt cx="154800" cy="154500"/>
          </a:xfrm>
        </p:grpSpPr>
        <p:sp>
          <p:nvSpPr>
            <p:cNvPr id="1998" name="Google Shape;1998;p257"/>
            <p:cNvSpPr/>
            <p:nvPr/>
          </p:nvSpPr>
          <p:spPr>
            <a:xfrm>
              <a:off x="3044993" y="3367926"/>
              <a:ext cx="154800" cy="154500"/>
            </a:xfrm>
            <a:prstGeom prst="ellipse">
              <a:avLst/>
            </a:prstGeom>
            <a:solidFill>
              <a:srgbClr val="964F04"/>
            </a:solidFill>
            <a:ln w="9525" cap="flat" cmpd="sng">
              <a:solidFill>
                <a:srgbClr val="89480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C1C1C"/>
                </a:buClr>
                <a:buSzPts val="1100"/>
                <a:buFont typeface="Arial"/>
                <a:buNone/>
              </a:pPr>
              <a:endParaRPr sz="1100"/>
            </a:p>
          </p:txBody>
        </p:sp>
        <p:sp>
          <p:nvSpPr>
            <p:cNvPr id="1999" name="Google Shape;1999;p257"/>
            <p:cNvSpPr/>
            <p:nvPr/>
          </p:nvSpPr>
          <p:spPr>
            <a:xfrm>
              <a:off x="3078796" y="3405398"/>
              <a:ext cx="86100" cy="861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76875" y="0"/>
                  </a:moveTo>
                  <a:cubicBezTo>
                    <a:pt x="43125" y="0"/>
                    <a:pt x="43125" y="0"/>
                    <a:pt x="43125" y="0"/>
                  </a:cubicBezTo>
                  <a:cubicBezTo>
                    <a:pt x="18750" y="0"/>
                    <a:pt x="0" y="20625"/>
                    <a:pt x="0" y="45000"/>
                  </a:cubicBezTo>
                  <a:cubicBezTo>
                    <a:pt x="0" y="67500"/>
                    <a:pt x="16875" y="86250"/>
                    <a:pt x="37500" y="90000"/>
                  </a:cubicBezTo>
                  <a:cubicBezTo>
                    <a:pt x="37500" y="120000"/>
                    <a:pt x="37500" y="120000"/>
                    <a:pt x="37500" y="120000"/>
                  </a:cubicBezTo>
                  <a:cubicBezTo>
                    <a:pt x="67500" y="90000"/>
                    <a:pt x="67500" y="90000"/>
                    <a:pt x="67500" y="90000"/>
                  </a:cubicBezTo>
                  <a:cubicBezTo>
                    <a:pt x="76875" y="90000"/>
                    <a:pt x="76875" y="90000"/>
                    <a:pt x="76875" y="90000"/>
                  </a:cubicBezTo>
                  <a:cubicBezTo>
                    <a:pt x="101250" y="90000"/>
                    <a:pt x="120000" y="71250"/>
                    <a:pt x="120000" y="45000"/>
                  </a:cubicBezTo>
                  <a:cubicBezTo>
                    <a:pt x="120000" y="20625"/>
                    <a:pt x="101250" y="0"/>
                    <a:pt x="76875" y="0"/>
                  </a:cubicBezTo>
                  <a:close/>
                  <a:moveTo>
                    <a:pt x="82500" y="52500"/>
                  </a:moveTo>
                  <a:cubicBezTo>
                    <a:pt x="67500" y="52500"/>
                    <a:pt x="67500" y="52500"/>
                    <a:pt x="67500" y="52500"/>
                  </a:cubicBezTo>
                  <a:cubicBezTo>
                    <a:pt x="67500" y="67500"/>
                    <a:pt x="67500" y="67500"/>
                    <a:pt x="67500" y="67500"/>
                  </a:cubicBezTo>
                  <a:cubicBezTo>
                    <a:pt x="52500" y="67500"/>
                    <a:pt x="52500" y="67500"/>
                    <a:pt x="52500" y="67500"/>
                  </a:cubicBezTo>
                  <a:cubicBezTo>
                    <a:pt x="52500" y="52500"/>
                    <a:pt x="52500" y="52500"/>
                    <a:pt x="52500" y="52500"/>
                  </a:cubicBezTo>
                  <a:cubicBezTo>
                    <a:pt x="37500" y="52500"/>
                    <a:pt x="37500" y="52500"/>
                    <a:pt x="37500" y="52500"/>
                  </a:cubicBezTo>
                  <a:cubicBezTo>
                    <a:pt x="37500" y="37500"/>
                    <a:pt x="37500" y="37500"/>
                    <a:pt x="37500" y="37500"/>
                  </a:cubicBezTo>
                  <a:cubicBezTo>
                    <a:pt x="52500" y="37500"/>
                    <a:pt x="52500" y="37500"/>
                    <a:pt x="52500" y="37500"/>
                  </a:cubicBezTo>
                  <a:cubicBezTo>
                    <a:pt x="52500" y="22500"/>
                    <a:pt x="52500" y="22500"/>
                    <a:pt x="52500" y="22500"/>
                  </a:cubicBezTo>
                  <a:cubicBezTo>
                    <a:pt x="67500" y="22500"/>
                    <a:pt x="67500" y="22500"/>
                    <a:pt x="67500" y="22500"/>
                  </a:cubicBezTo>
                  <a:cubicBezTo>
                    <a:pt x="67500" y="37500"/>
                    <a:pt x="67500" y="37500"/>
                    <a:pt x="67500" y="37500"/>
                  </a:cubicBezTo>
                  <a:cubicBezTo>
                    <a:pt x="82500" y="37500"/>
                    <a:pt x="82500" y="37500"/>
                    <a:pt x="82500" y="37500"/>
                  </a:cubicBezTo>
                  <a:lnTo>
                    <a:pt x="82500" y="525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1C1C1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000" name="Google Shape;2000;p257"/>
          <p:cNvGrpSpPr/>
          <p:nvPr/>
        </p:nvGrpSpPr>
        <p:grpSpPr>
          <a:xfrm>
            <a:off x="2545318" y="3660113"/>
            <a:ext cx="154800" cy="154500"/>
            <a:chOff x="2545318" y="3698254"/>
            <a:chExt cx="154800" cy="154500"/>
          </a:xfrm>
        </p:grpSpPr>
        <p:sp>
          <p:nvSpPr>
            <p:cNvPr id="2001" name="Google Shape;2001;p257"/>
            <p:cNvSpPr/>
            <p:nvPr/>
          </p:nvSpPr>
          <p:spPr>
            <a:xfrm>
              <a:off x="2545318" y="3698254"/>
              <a:ext cx="154800" cy="154500"/>
            </a:xfrm>
            <a:prstGeom prst="ellipse">
              <a:avLst/>
            </a:prstGeom>
            <a:solidFill>
              <a:srgbClr val="964F04"/>
            </a:solidFill>
            <a:ln w="9525" cap="flat" cmpd="sng">
              <a:solidFill>
                <a:srgbClr val="89480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C1C1C"/>
                </a:buClr>
                <a:buSzPts val="1100"/>
                <a:buFont typeface="Arial"/>
                <a:buNone/>
              </a:pPr>
              <a:endParaRPr sz="1100"/>
            </a:p>
          </p:txBody>
        </p:sp>
        <p:grpSp>
          <p:nvGrpSpPr>
            <p:cNvPr id="2002" name="Google Shape;2002;p257"/>
            <p:cNvGrpSpPr/>
            <p:nvPr/>
          </p:nvGrpSpPr>
          <p:grpSpPr>
            <a:xfrm>
              <a:off x="2578082" y="3727750"/>
              <a:ext cx="88289" cy="88324"/>
              <a:chOff x="5858705" y="5915744"/>
              <a:chExt cx="203150" cy="203325"/>
            </a:xfrm>
          </p:grpSpPr>
          <p:sp>
            <p:nvSpPr>
              <p:cNvPr id="2003" name="Google Shape;2003;p257"/>
              <p:cNvSpPr/>
              <p:nvPr/>
            </p:nvSpPr>
            <p:spPr>
              <a:xfrm>
                <a:off x="5858705" y="5915744"/>
                <a:ext cx="203100" cy="203100"/>
              </a:xfrm>
              <a:custGeom>
                <a:avLst/>
                <a:gdLst/>
                <a:ahLst/>
                <a:cxnLst/>
                <a:rect l="l" t="t" r="r" b="b"/>
                <a:pathLst>
                  <a:path w="120000" h="120000" extrusionOk="0">
                    <a:moveTo>
                      <a:pt x="86250" y="41250"/>
                    </a:moveTo>
                    <a:cubicBezTo>
                      <a:pt x="99375" y="41250"/>
                      <a:pt x="110625" y="46875"/>
                      <a:pt x="120000" y="56250"/>
                    </a:cubicBezTo>
                    <a:cubicBezTo>
                      <a:pt x="120000" y="54375"/>
                      <a:pt x="120000" y="54375"/>
                      <a:pt x="120000" y="52500"/>
                    </a:cubicBezTo>
                    <a:cubicBezTo>
                      <a:pt x="120000" y="24375"/>
                      <a:pt x="93750" y="0"/>
                      <a:pt x="60000" y="0"/>
                    </a:cubicBezTo>
                    <a:cubicBezTo>
                      <a:pt x="26250" y="0"/>
                      <a:pt x="0" y="24375"/>
                      <a:pt x="0" y="52500"/>
                    </a:cubicBezTo>
                    <a:cubicBezTo>
                      <a:pt x="0" y="67500"/>
                      <a:pt x="5625" y="78750"/>
                      <a:pt x="16875" y="88125"/>
                    </a:cubicBezTo>
                    <a:cubicBezTo>
                      <a:pt x="0" y="120000"/>
                      <a:pt x="0" y="120000"/>
                      <a:pt x="0" y="120000"/>
                    </a:cubicBezTo>
                    <a:cubicBezTo>
                      <a:pt x="37500" y="101250"/>
                      <a:pt x="37500" y="101250"/>
                      <a:pt x="37500" y="101250"/>
                    </a:cubicBezTo>
                    <a:cubicBezTo>
                      <a:pt x="41250" y="103125"/>
                      <a:pt x="43125" y="103125"/>
                      <a:pt x="46875" y="105000"/>
                    </a:cubicBezTo>
                    <a:cubicBezTo>
                      <a:pt x="45000" y="103125"/>
                      <a:pt x="45000" y="101250"/>
                      <a:pt x="43125" y="99375"/>
                    </a:cubicBezTo>
                    <a:cubicBezTo>
                      <a:pt x="43125" y="97500"/>
                      <a:pt x="43125" y="97500"/>
                      <a:pt x="43125" y="95625"/>
                    </a:cubicBezTo>
                    <a:cubicBezTo>
                      <a:pt x="41250" y="91875"/>
                      <a:pt x="39375" y="88125"/>
                      <a:pt x="39375" y="82500"/>
                    </a:cubicBezTo>
                    <a:cubicBezTo>
                      <a:pt x="39375" y="60000"/>
                      <a:pt x="60000" y="41250"/>
                      <a:pt x="86250" y="4125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1C1C1C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004" name="Google Shape;2004;p257"/>
              <p:cNvSpPr/>
              <p:nvPr/>
            </p:nvSpPr>
            <p:spPr>
              <a:xfrm>
                <a:off x="5941255" y="6001469"/>
                <a:ext cx="120600" cy="117600"/>
              </a:xfrm>
              <a:custGeom>
                <a:avLst/>
                <a:gdLst/>
                <a:ahLst/>
                <a:cxnLst/>
                <a:rect l="l" t="t" r="r" b="b"/>
                <a:pathLst>
                  <a:path w="120000" h="120000" extrusionOk="0">
                    <a:moveTo>
                      <a:pt x="101052" y="81081"/>
                    </a:moveTo>
                    <a:cubicBezTo>
                      <a:pt x="110526" y="68108"/>
                      <a:pt x="113684" y="55135"/>
                      <a:pt x="110526" y="42162"/>
                    </a:cubicBezTo>
                    <a:cubicBezTo>
                      <a:pt x="104210" y="16216"/>
                      <a:pt x="75789" y="0"/>
                      <a:pt x="47368" y="6486"/>
                    </a:cubicBezTo>
                    <a:cubicBezTo>
                      <a:pt x="18947" y="12972"/>
                      <a:pt x="0" y="38918"/>
                      <a:pt x="6315" y="64864"/>
                    </a:cubicBezTo>
                    <a:cubicBezTo>
                      <a:pt x="12631" y="90810"/>
                      <a:pt x="37894" y="107027"/>
                      <a:pt x="69473" y="100540"/>
                    </a:cubicBezTo>
                    <a:cubicBezTo>
                      <a:pt x="69473" y="100540"/>
                      <a:pt x="69473" y="100540"/>
                      <a:pt x="72631" y="100540"/>
                    </a:cubicBezTo>
                    <a:cubicBezTo>
                      <a:pt x="120000" y="120000"/>
                      <a:pt x="120000" y="120000"/>
                      <a:pt x="120000" y="120000"/>
                    </a:cubicBezTo>
                    <a:lnTo>
                      <a:pt x="101052" y="8108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1C1C1C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2005" name="Google Shape;2005;p257"/>
          <p:cNvSpPr/>
          <p:nvPr/>
        </p:nvSpPr>
        <p:spPr>
          <a:xfrm>
            <a:off x="5172172" y="4912413"/>
            <a:ext cx="86100" cy="786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103291" y="32911"/>
                </a:moveTo>
                <a:lnTo>
                  <a:pt x="103291" y="32911"/>
                </a:lnTo>
                <a:cubicBezTo>
                  <a:pt x="89620" y="29873"/>
                  <a:pt x="89620" y="29873"/>
                  <a:pt x="89620" y="29873"/>
                </a:cubicBezTo>
                <a:cubicBezTo>
                  <a:pt x="86075" y="16202"/>
                  <a:pt x="86075" y="16202"/>
                  <a:pt x="86075" y="16202"/>
                </a:cubicBezTo>
                <a:cubicBezTo>
                  <a:pt x="100253" y="2025"/>
                  <a:pt x="100253" y="2025"/>
                  <a:pt x="100253" y="2025"/>
                </a:cubicBezTo>
                <a:cubicBezTo>
                  <a:pt x="91645" y="0"/>
                  <a:pt x="83037" y="2025"/>
                  <a:pt x="75949" y="8101"/>
                </a:cubicBezTo>
                <a:cubicBezTo>
                  <a:pt x="69873" y="15189"/>
                  <a:pt x="67341" y="24303"/>
                  <a:pt x="69873" y="32405"/>
                </a:cubicBezTo>
                <a:cubicBezTo>
                  <a:pt x="31898" y="69873"/>
                  <a:pt x="31898" y="69873"/>
                  <a:pt x="31898" y="69873"/>
                </a:cubicBezTo>
                <a:cubicBezTo>
                  <a:pt x="23797" y="67848"/>
                  <a:pt x="14683" y="69873"/>
                  <a:pt x="8607" y="76455"/>
                </a:cubicBezTo>
                <a:cubicBezTo>
                  <a:pt x="1518" y="82531"/>
                  <a:pt x="0" y="92151"/>
                  <a:pt x="2531" y="100253"/>
                </a:cubicBezTo>
                <a:cubicBezTo>
                  <a:pt x="16202" y="86582"/>
                  <a:pt x="16202" y="86582"/>
                  <a:pt x="16202" y="86582"/>
                </a:cubicBezTo>
                <a:cubicBezTo>
                  <a:pt x="29873" y="89620"/>
                  <a:pt x="29873" y="89620"/>
                  <a:pt x="29873" y="89620"/>
                </a:cubicBezTo>
                <a:cubicBezTo>
                  <a:pt x="33417" y="103291"/>
                  <a:pt x="33417" y="103291"/>
                  <a:pt x="33417" y="103291"/>
                </a:cubicBezTo>
                <a:cubicBezTo>
                  <a:pt x="19746" y="117468"/>
                  <a:pt x="19746" y="117468"/>
                  <a:pt x="19746" y="117468"/>
                </a:cubicBezTo>
                <a:cubicBezTo>
                  <a:pt x="27848" y="119493"/>
                  <a:pt x="36455" y="117468"/>
                  <a:pt x="43037" y="111392"/>
                </a:cubicBezTo>
                <a:cubicBezTo>
                  <a:pt x="50126" y="104303"/>
                  <a:pt x="52151" y="94683"/>
                  <a:pt x="48607" y="86075"/>
                </a:cubicBezTo>
                <a:cubicBezTo>
                  <a:pt x="86075" y="49113"/>
                  <a:pt x="86075" y="49113"/>
                  <a:pt x="86075" y="49113"/>
                </a:cubicBezTo>
                <a:cubicBezTo>
                  <a:pt x="94683" y="51645"/>
                  <a:pt x="104303" y="49620"/>
                  <a:pt x="110886" y="43037"/>
                </a:cubicBezTo>
                <a:cubicBezTo>
                  <a:pt x="117974" y="36962"/>
                  <a:pt x="119493" y="27341"/>
                  <a:pt x="116962" y="19240"/>
                </a:cubicBezTo>
                <a:lnTo>
                  <a:pt x="103291" y="32911"/>
                </a:ln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1C1C1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006" name="Google Shape;2006;p257"/>
          <p:cNvGrpSpPr/>
          <p:nvPr/>
        </p:nvGrpSpPr>
        <p:grpSpPr>
          <a:xfrm>
            <a:off x="4791768" y="4225798"/>
            <a:ext cx="154800" cy="154500"/>
            <a:chOff x="6849168" y="4320601"/>
            <a:chExt cx="154800" cy="154500"/>
          </a:xfrm>
        </p:grpSpPr>
        <p:sp>
          <p:nvSpPr>
            <p:cNvPr id="2007" name="Google Shape;2007;p257"/>
            <p:cNvSpPr/>
            <p:nvPr/>
          </p:nvSpPr>
          <p:spPr>
            <a:xfrm>
              <a:off x="6849168" y="4320601"/>
              <a:ext cx="154800" cy="154500"/>
            </a:xfrm>
            <a:prstGeom prst="ellipse">
              <a:avLst/>
            </a:prstGeom>
            <a:solidFill>
              <a:srgbClr val="5C646A"/>
            </a:solidFill>
            <a:ln w="9525" cap="flat" cmpd="sng">
              <a:solidFill>
                <a:srgbClr val="474D5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C1C1C"/>
                </a:buClr>
                <a:buSzPts val="1100"/>
                <a:buFont typeface="Arial"/>
                <a:buNone/>
              </a:pPr>
              <a:endParaRPr sz="1100"/>
            </a:p>
          </p:txBody>
        </p:sp>
        <p:sp>
          <p:nvSpPr>
            <p:cNvPr id="2008" name="Google Shape;2008;p257"/>
            <p:cNvSpPr/>
            <p:nvPr/>
          </p:nvSpPr>
          <p:spPr>
            <a:xfrm>
              <a:off x="6882450" y="4351850"/>
              <a:ext cx="86100" cy="858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119835" y="49848"/>
                  </a:moveTo>
                  <a:lnTo>
                    <a:pt x="119835" y="49848"/>
                  </a:lnTo>
                  <a:lnTo>
                    <a:pt x="119670" y="54965"/>
                  </a:lnTo>
                  <a:lnTo>
                    <a:pt x="118846" y="60082"/>
                  </a:lnTo>
                  <a:lnTo>
                    <a:pt x="117692" y="64869"/>
                  </a:lnTo>
                  <a:lnTo>
                    <a:pt x="116043" y="69491"/>
                  </a:lnTo>
                  <a:lnTo>
                    <a:pt x="113901" y="73617"/>
                  </a:lnTo>
                  <a:lnTo>
                    <a:pt x="111428" y="77744"/>
                  </a:lnTo>
                  <a:lnTo>
                    <a:pt x="108461" y="81705"/>
                  </a:lnTo>
                  <a:lnTo>
                    <a:pt x="105329" y="85337"/>
                  </a:lnTo>
                  <a:lnTo>
                    <a:pt x="101703" y="88473"/>
                  </a:lnTo>
                  <a:lnTo>
                    <a:pt x="97747" y="91444"/>
                  </a:lnTo>
                  <a:lnTo>
                    <a:pt x="93626" y="93755"/>
                  </a:lnTo>
                  <a:lnTo>
                    <a:pt x="89340" y="96066"/>
                  </a:lnTo>
                  <a:lnTo>
                    <a:pt x="84890" y="97716"/>
                  </a:lnTo>
                  <a:lnTo>
                    <a:pt x="80109" y="98872"/>
                  </a:lnTo>
                  <a:lnTo>
                    <a:pt x="75000" y="99697"/>
                  </a:lnTo>
                  <a:lnTo>
                    <a:pt x="69890" y="99862"/>
                  </a:lnTo>
                  <a:lnTo>
                    <a:pt x="67252" y="99862"/>
                  </a:lnTo>
                  <a:lnTo>
                    <a:pt x="64450" y="99697"/>
                  </a:lnTo>
                  <a:lnTo>
                    <a:pt x="59175" y="98707"/>
                  </a:lnTo>
                  <a:lnTo>
                    <a:pt x="54065" y="97221"/>
                  </a:lnTo>
                  <a:lnTo>
                    <a:pt x="49285" y="95570"/>
                  </a:lnTo>
                  <a:lnTo>
                    <a:pt x="19120" y="117689"/>
                  </a:lnTo>
                  <a:lnTo>
                    <a:pt x="17142" y="118844"/>
                  </a:lnTo>
                  <a:lnTo>
                    <a:pt x="15000" y="119669"/>
                  </a:lnTo>
                  <a:lnTo>
                    <a:pt x="12527" y="119834"/>
                  </a:lnTo>
                  <a:lnTo>
                    <a:pt x="10384" y="119834"/>
                  </a:lnTo>
                  <a:lnTo>
                    <a:pt x="8241" y="119339"/>
                  </a:lnTo>
                  <a:lnTo>
                    <a:pt x="5934" y="118349"/>
                  </a:lnTo>
                  <a:lnTo>
                    <a:pt x="4120" y="116863"/>
                  </a:lnTo>
                  <a:lnTo>
                    <a:pt x="2307" y="115048"/>
                  </a:lnTo>
                  <a:lnTo>
                    <a:pt x="1318" y="113232"/>
                  </a:lnTo>
                  <a:lnTo>
                    <a:pt x="659" y="111581"/>
                  </a:lnTo>
                  <a:lnTo>
                    <a:pt x="164" y="109601"/>
                  </a:lnTo>
                  <a:lnTo>
                    <a:pt x="0" y="107950"/>
                  </a:lnTo>
                  <a:lnTo>
                    <a:pt x="164" y="105969"/>
                  </a:lnTo>
                  <a:lnTo>
                    <a:pt x="659" y="103988"/>
                  </a:lnTo>
                  <a:lnTo>
                    <a:pt x="1318" y="102338"/>
                  </a:lnTo>
                  <a:lnTo>
                    <a:pt x="2307" y="100687"/>
                  </a:lnTo>
                  <a:lnTo>
                    <a:pt x="24395" y="70811"/>
                  </a:lnTo>
                  <a:lnTo>
                    <a:pt x="22417" y="65859"/>
                  </a:lnTo>
                  <a:lnTo>
                    <a:pt x="21263" y="60742"/>
                  </a:lnTo>
                  <a:lnTo>
                    <a:pt x="20274" y="55460"/>
                  </a:lnTo>
                  <a:lnTo>
                    <a:pt x="20109" y="52654"/>
                  </a:lnTo>
                  <a:lnTo>
                    <a:pt x="20109" y="49848"/>
                  </a:lnTo>
                  <a:lnTo>
                    <a:pt x="20274" y="44731"/>
                  </a:lnTo>
                  <a:lnTo>
                    <a:pt x="21098" y="39779"/>
                  </a:lnTo>
                  <a:lnTo>
                    <a:pt x="22252" y="34993"/>
                  </a:lnTo>
                  <a:lnTo>
                    <a:pt x="23901" y="30371"/>
                  </a:lnTo>
                  <a:lnTo>
                    <a:pt x="26208" y="25914"/>
                  </a:lnTo>
                  <a:lnTo>
                    <a:pt x="28516" y="21788"/>
                  </a:lnTo>
                  <a:lnTo>
                    <a:pt x="31483" y="18156"/>
                  </a:lnTo>
                  <a:lnTo>
                    <a:pt x="34615" y="14525"/>
                  </a:lnTo>
                  <a:lnTo>
                    <a:pt x="38241" y="11389"/>
                  </a:lnTo>
                  <a:lnTo>
                    <a:pt x="41868" y="8418"/>
                  </a:lnTo>
                  <a:lnTo>
                    <a:pt x="45989" y="6107"/>
                  </a:lnTo>
                  <a:lnTo>
                    <a:pt x="50439" y="3796"/>
                  </a:lnTo>
                  <a:lnTo>
                    <a:pt x="55054" y="2145"/>
                  </a:lnTo>
                  <a:lnTo>
                    <a:pt x="59835" y="990"/>
                  </a:lnTo>
                  <a:lnTo>
                    <a:pt x="64780" y="165"/>
                  </a:lnTo>
                  <a:lnTo>
                    <a:pt x="69890" y="0"/>
                  </a:lnTo>
                  <a:lnTo>
                    <a:pt x="75000" y="165"/>
                  </a:lnTo>
                  <a:lnTo>
                    <a:pt x="80109" y="990"/>
                  </a:lnTo>
                  <a:lnTo>
                    <a:pt x="84890" y="2145"/>
                  </a:lnTo>
                  <a:lnTo>
                    <a:pt x="89340" y="3796"/>
                  </a:lnTo>
                  <a:lnTo>
                    <a:pt x="93626" y="6107"/>
                  </a:lnTo>
                  <a:lnTo>
                    <a:pt x="97747" y="8418"/>
                  </a:lnTo>
                  <a:lnTo>
                    <a:pt x="101703" y="11389"/>
                  </a:lnTo>
                  <a:lnTo>
                    <a:pt x="105329" y="14525"/>
                  </a:lnTo>
                  <a:lnTo>
                    <a:pt x="108461" y="18156"/>
                  </a:lnTo>
                  <a:lnTo>
                    <a:pt x="111428" y="21788"/>
                  </a:lnTo>
                  <a:lnTo>
                    <a:pt x="113901" y="25914"/>
                  </a:lnTo>
                  <a:lnTo>
                    <a:pt x="116043" y="30371"/>
                  </a:lnTo>
                  <a:lnTo>
                    <a:pt x="117692" y="34993"/>
                  </a:lnTo>
                  <a:lnTo>
                    <a:pt x="118846" y="39779"/>
                  </a:lnTo>
                  <a:lnTo>
                    <a:pt x="119670" y="44731"/>
                  </a:lnTo>
                  <a:lnTo>
                    <a:pt x="119835" y="49848"/>
                  </a:lnTo>
                  <a:close/>
                  <a:moveTo>
                    <a:pt x="104835" y="49848"/>
                  </a:moveTo>
                  <a:lnTo>
                    <a:pt x="104835" y="49848"/>
                  </a:lnTo>
                  <a:lnTo>
                    <a:pt x="104835" y="46382"/>
                  </a:lnTo>
                  <a:lnTo>
                    <a:pt x="104175" y="42751"/>
                  </a:lnTo>
                  <a:lnTo>
                    <a:pt x="103351" y="39614"/>
                  </a:lnTo>
                  <a:lnTo>
                    <a:pt x="102197" y="36148"/>
                  </a:lnTo>
                  <a:lnTo>
                    <a:pt x="100714" y="33342"/>
                  </a:lnTo>
                  <a:lnTo>
                    <a:pt x="99065" y="30371"/>
                  </a:lnTo>
                  <a:lnTo>
                    <a:pt x="97087" y="27730"/>
                  </a:lnTo>
                  <a:lnTo>
                    <a:pt x="94615" y="25254"/>
                  </a:lnTo>
                  <a:lnTo>
                    <a:pt x="92142" y="22778"/>
                  </a:lnTo>
                  <a:lnTo>
                    <a:pt x="89505" y="20962"/>
                  </a:lnTo>
                  <a:lnTo>
                    <a:pt x="86538" y="19147"/>
                  </a:lnTo>
                  <a:lnTo>
                    <a:pt x="83736" y="17661"/>
                  </a:lnTo>
                  <a:lnTo>
                    <a:pt x="80274" y="16506"/>
                  </a:lnTo>
                  <a:lnTo>
                    <a:pt x="76978" y="15515"/>
                  </a:lnTo>
                  <a:lnTo>
                    <a:pt x="73516" y="15020"/>
                  </a:lnTo>
                  <a:lnTo>
                    <a:pt x="69890" y="14855"/>
                  </a:lnTo>
                  <a:lnTo>
                    <a:pt x="66428" y="15020"/>
                  </a:lnTo>
                  <a:lnTo>
                    <a:pt x="62802" y="15515"/>
                  </a:lnTo>
                  <a:lnTo>
                    <a:pt x="59670" y="16506"/>
                  </a:lnTo>
                  <a:lnTo>
                    <a:pt x="56208" y="17661"/>
                  </a:lnTo>
                  <a:lnTo>
                    <a:pt x="53406" y="19147"/>
                  </a:lnTo>
                  <a:lnTo>
                    <a:pt x="50439" y="20962"/>
                  </a:lnTo>
                  <a:lnTo>
                    <a:pt x="47802" y="22778"/>
                  </a:lnTo>
                  <a:lnTo>
                    <a:pt x="45329" y="25254"/>
                  </a:lnTo>
                  <a:lnTo>
                    <a:pt x="42857" y="27730"/>
                  </a:lnTo>
                  <a:lnTo>
                    <a:pt x="41043" y="30371"/>
                  </a:lnTo>
                  <a:lnTo>
                    <a:pt x="39230" y="33342"/>
                  </a:lnTo>
                  <a:lnTo>
                    <a:pt x="37747" y="36148"/>
                  </a:lnTo>
                  <a:lnTo>
                    <a:pt x="36593" y="39614"/>
                  </a:lnTo>
                  <a:lnTo>
                    <a:pt x="35604" y="42751"/>
                  </a:lnTo>
                  <a:lnTo>
                    <a:pt x="35109" y="46382"/>
                  </a:lnTo>
                  <a:lnTo>
                    <a:pt x="34945" y="49848"/>
                  </a:lnTo>
                  <a:lnTo>
                    <a:pt x="35109" y="53480"/>
                  </a:lnTo>
                  <a:lnTo>
                    <a:pt x="35604" y="57111"/>
                  </a:lnTo>
                  <a:lnTo>
                    <a:pt x="36593" y="60247"/>
                  </a:lnTo>
                  <a:lnTo>
                    <a:pt x="37747" y="63713"/>
                  </a:lnTo>
                  <a:lnTo>
                    <a:pt x="39230" y="66519"/>
                  </a:lnTo>
                  <a:lnTo>
                    <a:pt x="41043" y="69491"/>
                  </a:lnTo>
                  <a:lnTo>
                    <a:pt x="42857" y="72132"/>
                  </a:lnTo>
                  <a:lnTo>
                    <a:pt x="45329" y="74607"/>
                  </a:lnTo>
                  <a:lnTo>
                    <a:pt x="47802" y="77083"/>
                  </a:lnTo>
                  <a:lnTo>
                    <a:pt x="50439" y="79064"/>
                  </a:lnTo>
                  <a:lnTo>
                    <a:pt x="53406" y="80715"/>
                  </a:lnTo>
                  <a:lnTo>
                    <a:pt x="56208" y="82200"/>
                  </a:lnTo>
                  <a:lnTo>
                    <a:pt x="59670" y="83356"/>
                  </a:lnTo>
                  <a:lnTo>
                    <a:pt x="62802" y="84181"/>
                  </a:lnTo>
                  <a:lnTo>
                    <a:pt x="66428" y="84841"/>
                  </a:lnTo>
                  <a:lnTo>
                    <a:pt x="69890" y="84841"/>
                  </a:lnTo>
                  <a:lnTo>
                    <a:pt x="73516" y="84841"/>
                  </a:lnTo>
                  <a:lnTo>
                    <a:pt x="76978" y="84181"/>
                  </a:lnTo>
                  <a:lnTo>
                    <a:pt x="80274" y="83356"/>
                  </a:lnTo>
                  <a:lnTo>
                    <a:pt x="83736" y="82200"/>
                  </a:lnTo>
                  <a:lnTo>
                    <a:pt x="86538" y="80715"/>
                  </a:lnTo>
                  <a:lnTo>
                    <a:pt x="89505" y="79064"/>
                  </a:lnTo>
                  <a:lnTo>
                    <a:pt x="92142" y="77083"/>
                  </a:lnTo>
                  <a:lnTo>
                    <a:pt x="94615" y="74607"/>
                  </a:lnTo>
                  <a:lnTo>
                    <a:pt x="97087" y="72132"/>
                  </a:lnTo>
                  <a:lnTo>
                    <a:pt x="99065" y="69491"/>
                  </a:lnTo>
                  <a:lnTo>
                    <a:pt x="100714" y="66519"/>
                  </a:lnTo>
                  <a:lnTo>
                    <a:pt x="102197" y="63713"/>
                  </a:lnTo>
                  <a:lnTo>
                    <a:pt x="103351" y="60247"/>
                  </a:lnTo>
                  <a:lnTo>
                    <a:pt x="104175" y="57111"/>
                  </a:lnTo>
                  <a:lnTo>
                    <a:pt x="104835" y="53480"/>
                  </a:lnTo>
                  <a:lnTo>
                    <a:pt x="104835" y="49848"/>
                  </a:lnTo>
                  <a:close/>
                  <a:moveTo>
                    <a:pt x="67912" y="71966"/>
                  </a:moveTo>
                  <a:lnTo>
                    <a:pt x="67912" y="71966"/>
                  </a:lnTo>
                  <a:lnTo>
                    <a:pt x="67252" y="71966"/>
                  </a:lnTo>
                  <a:lnTo>
                    <a:pt x="66428" y="71636"/>
                  </a:lnTo>
                  <a:lnTo>
                    <a:pt x="65769" y="71306"/>
                  </a:lnTo>
                  <a:lnTo>
                    <a:pt x="64945" y="70811"/>
                  </a:lnTo>
                  <a:lnTo>
                    <a:pt x="64450" y="70316"/>
                  </a:lnTo>
                  <a:lnTo>
                    <a:pt x="64285" y="69491"/>
                  </a:lnTo>
                  <a:lnTo>
                    <a:pt x="64120" y="68830"/>
                  </a:lnTo>
                  <a:lnTo>
                    <a:pt x="64120" y="67840"/>
                  </a:lnTo>
                  <a:lnTo>
                    <a:pt x="64120" y="55955"/>
                  </a:lnTo>
                  <a:lnTo>
                    <a:pt x="51923" y="55955"/>
                  </a:lnTo>
                  <a:lnTo>
                    <a:pt x="51098" y="55955"/>
                  </a:lnTo>
                  <a:lnTo>
                    <a:pt x="50439" y="55625"/>
                  </a:lnTo>
                  <a:lnTo>
                    <a:pt x="49615" y="55130"/>
                  </a:lnTo>
                  <a:lnTo>
                    <a:pt x="49285" y="54635"/>
                  </a:lnTo>
                  <a:lnTo>
                    <a:pt x="48791" y="54140"/>
                  </a:lnTo>
                  <a:lnTo>
                    <a:pt x="48296" y="53480"/>
                  </a:lnTo>
                  <a:lnTo>
                    <a:pt x="47967" y="52654"/>
                  </a:lnTo>
                  <a:lnTo>
                    <a:pt x="47967" y="51994"/>
                  </a:lnTo>
                  <a:lnTo>
                    <a:pt x="47967" y="47867"/>
                  </a:lnTo>
                  <a:lnTo>
                    <a:pt x="47967" y="47207"/>
                  </a:lnTo>
                  <a:lnTo>
                    <a:pt x="48296" y="46382"/>
                  </a:lnTo>
                  <a:lnTo>
                    <a:pt x="48791" y="45722"/>
                  </a:lnTo>
                  <a:lnTo>
                    <a:pt x="49285" y="45226"/>
                  </a:lnTo>
                  <a:lnTo>
                    <a:pt x="49615" y="44731"/>
                  </a:lnTo>
                  <a:lnTo>
                    <a:pt x="50439" y="44236"/>
                  </a:lnTo>
                  <a:lnTo>
                    <a:pt x="51098" y="44071"/>
                  </a:lnTo>
                  <a:lnTo>
                    <a:pt x="51923" y="44071"/>
                  </a:lnTo>
                  <a:lnTo>
                    <a:pt x="64120" y="44071"/>
                  </a:lnTo>
                  <a:lnTo>
                    <a:pt x="64120" y="31856"/>
                  </a:lnTo>
                  <a:lnTo>
                    <a:pt x="64120" y="31031"/>
                  </a:lnTo>
                  <a:lnTo>
                    <a:pt x="64285" y="30371"/>
                  </a:lnTo>
                  <a:lnTo>
                    <a:pt x="64450" y="29711"/>
                  </a:lnTo>
                  <a:lnTo>
                    <a:pt x="64945" y="29215"/>
                  </a:lnTo>
                  <a:lnTo>
                    <a:pt x="65769" y="28720"/>
                  </a:lnTo>
                  <a:lnTo>
                    <a:pt x="66428" y="28225"/>
                  </a:lnTo>
                  <a:lnTo>
                    <a:pt x="67252" y="27895"/>
                  </a:lnTo>
                  <a:lnTo>
                    <a:pt x="67912" y="27895"/>
                  </a:lnTo>
                  <a:lnTo>
                    <a:pt x="72032" y="27895"/>
                  </a:lnTo>
                  <a:lnTo>
                    <a:pt x="72692" y="27895"/>
                  </a:lnTo>
                  <a:lnTo>
                    <a:pt x="73516" y="28225"/>
                  </a:lnTo>
                  <a:lnTo>
                    <a:pt x="74175" y="28720"/>
                  </a:lnTo>
                  <a:lnTo>
                    <a:pt x="74670" y="29215"/>
                  </a:lnTo>
                  <a:lnTo>
                    <a:pt x="75164" y="29711"/>
                  </a:lnTo>
                  <a:lnTo>
                    <a:pt x="75659" y="30371"/>
                  </a:lnTo>
                  <a:lnTo>
                    <a:pt x="75989" y="31031"/>
                  </a:lnTo>
                  <a:lnTo>
                    <a:pt x="75989" y="31856"/>
                  </a:lnTo>
                  <a:lnTo>
                    <a:pt x="75989" y="44071"/>
                  </a:lnTo>
                  <a:lnTo>
                    <a:pt x="87857" y="44071"/>
                  </a:lnTo>
                  <a:lnTo>
                    <a:pt x="88846" y="44071"/>
                  </a:lnTo>
                  <a:lnTo>
                    <a:pt x="89505" y="44236"/>
                  </a:lnTo>
                  <a:lnTo>
                    <a:pt x="90329" y="44731"/>
                  </a:lnTo>
                  <a:lnTo>
                    <a:pt x="90824" y="45226"/>
                  </a:lnTo>
                  <a:lnTo>
                    <a:pt x="91153" y="45722"/>
                  </a:lnTo>
                  <a:lnTo>
                    <a:pt x="91648" y="46382"/>
                  </a:lnTo>
                  <a:lnTo>
                    <a:pt x="91978" y="47207"/>
                  </a:lnTo>
                  <a:lnTo>
                    <a:pt x="91978" y="47867"/>
                  </a:lnTo>
                  <a:lnTo>
                    <a:pt x="91978" y="51994"/>
                  </a:lnTo>
                  <a:lnTo>
                    <a:pt x="91978" y="52654"/>
                  </a:lnTo>
                  <a:lnTo>
                    <a:pt x="91648" y="53480"/>
                  </a:lnTo>
                  <a:lnTo>
                    <a:pt x="91153" y="54140"/>
                  </a:lnTo>
                  <a:lnTo>
                    <a:pt x="90824" y="54635"/>
                  </a:lnTo>
                  <a:lnTo>
                    <a:pt x="90329" y="55130"/>
                  </a:lnTo>
                  <a:lnTo>
                    <a:pt x="89505" y="55625"/>
                  </a:lnTo>
                  <a:lnTo>
                    <a:pt x="88846" y="55955"/>
                  </a:lnTo>
                  <a:lnTo>
                    <a:pt x="87857" y="55955"/>
                  </a:lnTo>
                  <a:lnTo>
                    <a:pt x="75989" y="55955"/>
                  </a:lnTo>
                  <a:lnTo>
                    <a:pt x="75989" y="67840"/>
                  </a:lnTo>
                  <a:lnTo>
                    <a:pt x="75989" y="68830"/>
                  </a:lnTo>
                  <a:lnTo>
                    <a:pt x="75659" y="69491"/>
                  </a:lnTo>
                  <a:lnTo>
                    <a:pt x="75164" y="70316"/>
                  </a:lnTo>
                  <a:lnTo>
                    <a:pt x="74670" y="70811"/>
                  </a:lnTo>
                  <a:lnTo>
                    <a:pt x="74175" y="71306"/>
                  </a:lnTo>
                  <a:lnTo>
                    <a:pt x="73516" y="71636"/>
                  </a:lnTo>
                  <a:lnTo>
                    <a:pt x="72692" y="71966"/>
                  </a:lnTo>
                  <a:lnTo>
                    <a:pt x="72032" y="71966"/>
                  </a:lnTo>
                  <a:lnTo>
                    <a:pt x="67912" y="7196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1C1C1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009" name="Google Shape;2009;p257"/>
          <p:cNvSpPr/>
          <p:nvPr/>
        </p:nvSpPr>
        <p:spPr>
          <a:xfrm>
            <a:off x="3614635" y="3921539"/>
            <a:ext cx="86100" cy="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108750" y="0"/>
                </a:moveTo>
                <a:cubicBezTo>
                  <a:pt x="11250" y="0"/>
                  <a:pt x="11250" y="0"/>
                  <a:pt x="11250" y="0"/>
                </a:cubicBezTo>
                <a:cubicBezTo>
                  <a:pt x="5625" y="0"/>
                  <a:pt x="0" y="5625"/>
                  <a:pt x="0" y="11250"/>
                </a:cubicBezTo>
                <a:cubicBezTo>
                  <a:pt x="0" y="86250"/>
                  <a:pt x="0" y="86250"/>
                  <a:pt x="0" y="86250"/>
                </a:cubicBezTo>
                <a:cubicBezTo>
                  <a:pt x="0" y="91875"/>
                  <a:pt x="5625" y="97500"/>
                  <a:pt x="11250" y="97500"/>
                </a:cubicBezTo>
                <a:cubicBezTo>
                  <a:pt x="45000" y="97500"/>
                  <a:pt x="45000" y="97500"/>
                  <a:pt x="45000" y="97500"/>
                </a:cubicBezTo>
                <a:cubicBezTo>
                  <a:pt x="45000" y="110625"/>
                  <a:pt x="45000" y="110625"/>
                  <a:pt x="45000" y="110625"/>
                </a:cubicBezTo>
                <a:cubicBezTo>
                  <a:pt x="45000" y="112500"/>
                  <a:pt x="45000" y="112500"/>
                  <a:pt x="43125" y="112500"/>
                </a:cubicBezTo>
                <a:cubicBezTo>
                  <a:pt x="24375" y="112500"/>
                  <a:pt x="24375" y="112500"/>
                  <a:pt x="24375" y="112500"/>
                </a:cubicBezTo>
                <a:cubicBezTo>
                  <a:pt x="22500" y="112500"/>
                  <a:pt x="22500" y="112500"/>
                  <a:pt x="22500" y="114375"/>
                </a:cubicBezTo>
                <a:cubicBezTo>
                  <a:pt x="22500" y="118125"/>
                  <a:pt x="22500" y="118125"/>
                  <a:pt x="22500" y="118125"/>
                </a:cubicBezTo>
                <a:cubicBezTo>
                  <a:pt x="22500" y="120000"/>
                  <a:pt x="22500" y="120000"/>
                  <a:pt x="24375" y="120000"/>
                </a:cubicBezTo>
                <a:cubicBezTo>
                  <a:pt x="95625" y="120000"/>
                  <a:pt x="95625" y="120000"/>
                  <a:pt x="95625" y="120000"/>
                </a:cubicBezTo>
                <a:cubicBezTo>
                  <a:pt x="97500" y="120000"/>
                  <a:pt x="97500" y="120000"/>
                  <a:pt x="97500" y="118125"/>
                </a:cubicBezTo>
                <a:cubicBezTo>
                  <a:pt x="97500" y="114375"/>
                  <a:pt x="97500" y="114375"/>
                  <a:pt x="97500" y="114375"/>
                </a:cubicBezTo>
                <a:cubicBezTo>
                  <a:pt x="97500" y="112500"/>
                  <a:pt x="97500" y="112500"/>
                  <a:pt x="95625" y="112500"/>
                </a:cubicBezTo>
                <a:cubicBezTo>
                  <a:pt x="76875" y="112500"/>
                  <a:pt x="76875" y="112500"/>
                  <a:pt x="76875" y="112500"/>
                </a:cubicBezTo>
                <a:cubicBezTo>
                  <a:pt x="75000" y="112500"/>
                  <a:pt x="75000" y="112500"/>
                  <a:pt x="75000" y="110625"/>
                </a:cubicBezTo>
                <a:cubicBezTo>
                  <a:pt x="75000" y="97500"/>
                  <a:pt x="75000" y="97500"/>
                  <a:pt x="75000" y="97500"/>
                </a:cubicBezTo>
                <a:cubicBezTo>
                  <a:pt x="108750" y="97500"/>
                  <a:pt x="108750" y="97500"/>
                  <a:pt x="108750" y="97500"/>
                </a:cubicBezTo>
                <a:cubicBezTo>
                  <a:pt x="114375" y="97500"/>
                  <a:pt x="120000" y="91875"/>
                  <a:pt x="120000" y="86250"/>
                </a:cubicBezTo>
                <a:cubicBezTo>
                  <a:pt x="120000" y="11250"/>
                  <a:pt x="120000" y="11250"/>
                  <a:pt x="120000" y="11250"/>
                </a:cubicBezTo>
                <a:cubicBezTo>
                  <a:pt x="120000" y="5625"/>
                  <a:pt x="114375" y="0"/>
                  <a:pt x="108750" y="0"/>
                </a:cubicBezTo>
                <a:close/>
                <a:moveTo>
                  <a:pt x="56250" y="86250"/>
                </a:moveTo>
                <a:cubicBezTo>
                  <a:pt x="56250" y="84375"/>
                  <a:pt x="58125" y="82500"/>
                  <a:pt x="60000" y="82500"/>
                </a:cubicBezTo>
                <a:cubicBezTo>
                  <a:pt x="61875" y="82500"/>
                  <a:pt x="63750" y="84375"/>
                  <a:pt x="63750" y="86250"/>
                </a:cubicBezTo>
                <a:cubicBezTo>
                  <a:pt x="63750" y="88125"/>
                  <a:pt x="61875" y="90000"/>
                  <a:pt x="60000" y="90000"/>
                </a:cubicBezTo>
                <a:cubicBezTo>
                  <a:pt x="58125" y="90000"/>
                  <a:pt x="56250" y="88125"/>
                  <a:pt x="56250" y="86250"/>
                </a:cubicBezTo>
                <a:close/>
                <a:moveTo>
                  <a:pt x="112500" y="75000"/>
                </a:moveTo>
                <a:cubicBezTo>
                  <a:pt x="7500" y="75000"/>
                  <a:pt x="7500" y="75000"/>
                  <a:pt x="7500" y="75000"/>
                </a:cubicBezTo>
                <a:cubicBezTo>
                  <a:pt x="7500" y="11250"/>
                  <a:pt x="7500" y="11250"/>
                  <a:pt x="7500" y="11250"/>
                </a:cubicBezTo>
                <a:cubicBezTo>
                  <a:pt x="7500" y="9375"/>
                  <a:pt x="9375" y="7500"/>
                  <a:pt x="11250" y="7500"/>
                </a:cubicBezTo>
                <a:cubicBezTo>
                  <a:pt x="108750" y="7500"/>
                  <a:pt x="108750" y="7500"/>
                  <a:pt x="108750" y="7500"/>
                </a:cubicBezTo>
                <a:cubicBezTo>
                  <a:pt x="110625" y="7500"/>
                  <a:pt x="112500" y="9375"/>
                  <a:pt x="112500" y="11250"/>
                </a:cubicBezTo>
                <a:lnTo>
                  <a:pt x="112500" y="750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1C1C1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10" name="Google Shape;2010;p257"/>
          <p:cNvSpPr/>
          <p:nvPr/>
        </p:nvSpPr>
        <p:spPr>
          <a:xfrm>
            <a:off x="3449795" y="4656310"/>
            <a:ext cx="86100" cy="888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55988" y="50864"/>
                </a:moveTo>
                <a:lnTo>
                  <a:pt x="40967" y="35226"/>
                </a:lnTo>
                <a:lnTo>
                  <a:pt x="28677" y="47572"/>
                </a:lnTo>
                <a:lnTo>
                  <a:pt x="28847" y="50041"/>
                </a:lnTo>
                <a:lnTo>
                  <a:pt x="28677" y="52674"/>
                </a:lnTo>
                <a:lnTo>
                  <a:pt x="27823" y="55308"/>
                </a:lnTo>
                <a:lnTo>
                  <a:pt x="26287" y="57777"/>
                </a:lnTo>
                <a:lnTo>
                  <a:pt x="24580" y="59917"/>
                </a:lnTo>
                <a:lnTo>
                  <a:pt x="22532" y="61563"/>
                </a:lnTo>
                <a:lnTo>
                  <a:pt x="19971" y="62880"/>
                </a:lnTo>
                <a:lnTo>
                  <a:pt x="17240" y="63539"/>
                </a:lnTo>
                <a:lnTo>
                  <a:pt x="14509" y="63703"/>
                </a:lnTo>
                <a:lnTo>
                  <a:pt x="11607" y="63539"/>
                </a:lnTo>
                <a:lnTo>
                  <a:pt x="8705" y="62880"/>
                </a:lnTo>
                <a:lnTo>
                  <a:pt x="6145" y="61563"/>
                </a:lnTo>
                <a:lnTo>
                  <a:pt x="4267" y="59917"/>
                </a:lnTo>
                <a:lnTo>
                  <a:pt x="2389" y="57777"/>
                </a:lnTo>
                <a:lnTo>
                  <a:pt x="1024" y="55308"/>
                </a:lnTo>
                <a:lnTo>
                  <a:pt x="170" y="52674"/>
                </a:lnTo>
                <a:lnTo>
                  <a:pt x="0" y="50041"/>
                </a:lnTo>
                <a:lnTo>
                  <a:pt x="170" y="47078"/>
                </a:lnTo>
                <a:lnTo>
                  <a:pt x="1024" y="44444"/>
                </a:lnTo>
                <a:lnTo>
                  <a:pt x="2389" y="42139"/>
                </a:lnTo>
                <a:lnTo>
                  <a:pt x="4267" y="40000"/>
                </a:lnTo>
                <a:lnTo>
                  <a:pt x="6145" y="38353"/>
                </a:lnTo>
                <a:lnTo>
                  <a:pt x="8705" y="37037"/>
                </a:lnTo>
                <a:lnTo>
                  <a:pt x="11607" y="36213"/>
                </a:lnTo>
                <a:lnTo>
                  <a:pt x="14509" y="35884"/>
                </a:lnTo>
                <a:lnTo>
                  <a:pt x="16728" y="36213"/>
                </a:lnTo>
                <a:lnTo>
                  <a:pt x="35334" y="18436"/>
                </a:lnTo>
                <a:lnTo>
                  <a:pt x="36699" y="17448"/>
                </a:lnTo>
                <a:lnTo>
                  <a:pt x="38236" y="16790"/>
                </a:lnTo>
                <a:lnTo>
                  <a:pt x="39601" y="16296"/>
                </a:lnTo>
                <a:lnTo>
                  <a:pt x="41479" y="15967"/>
                </a:lnTo>
                <a:lnTo>
                  <a:pt x="43186" y="16296"/>
                </a:lnTo>
                <a:lnTo>
                  <a:pt x="44722" y="16790"/>
                </a:lnTo>
                <a:lnTo>
                  <a:pt x="46258" y="17448"/>
                </a:lnTo>
                <a:lnTo>
                  <a:pt x="47453" y="18765"/>
                </a:lnTo>
                <a:lnTo>
                  <a:pt x="63157" y="34897"/>
                </a:lnTo>
                <a:lnTo>
                  <a:pt x="90981" y="14650"/>
                </a:lnTo>
                <a:lnTo>
                  <a:pt x="90981" y="14156"/>
                </a:lnTo>
                <a:lnTo>
                  <a:pt x="91152" y="11193"/>
                </a:lnTo>
                <a:lnTo>
                  <a:pt x="92005" y="8559"/>
                </a:lnTo>
                <a:lnTo>
                  <a:pt x="93541" y="6255"/>
                </a:lnTo>
                <a:lnTo>
                  <a:pt x="95248" y="4115"/>
                </a:lnTo>
                <a:lnTo>
                  <a:pt x="97297" y="2469"/>
                </a:lnTo>
                <a:lnTo>
                  <a:pt x="99857" y="1316"/>
                </a:lnTo>
                <a:lnTo>
                  <a:pt x="102588" y="164"/>
                </a:lnTo>
                <a:lnTo>
                  <a:pt x="105320" y="0"/>
                </a:lnTo>
                <a:lnTo>
                  <a:pt x="108392" y="164"/>
                </a:lnTo>
                <a:lnTo>
                  <a:pt x="111123" y="1316"/>
                </a:lnTo>
                <a:lnTo>
                  <a:pt x="113684" y="2469"/>
                </a:lnTo>
                <a:lnTo>
                  <a:pt x="115561" y="4115"/>
                </a:lnTo>
                <a:lnTo>
                  <a:pt x="117439" y="6255"/>
                </a:lnTo>
                <a:lnTo>
                  <a:pt x="118975" y="8559"/>
                </a:lnTo>
                <a:lnTo>
                  <a:pt x="119658" y="11193"/>
                </a:lnTo>
                <a:lnTo>
                  <a:pt x="119829" y="14156"/>
                </a:lnTo>
                <a:lnTo>
                  <a:pt x="119658" y="16790"/>
                </a:lnTo>
                <a:lnTo>
                  <a:pt x="118975" y="19423"/>
                </a:lnTo>
                <a:lnTo>
                  <a:pt x="117439" y="21893"/>
                </a:lnTo>
                <a:lnTo>
                  <a:pt x="115561" y="23703"/>
                </a:lnTo>
                <a:lnTo>
                  <a:pt x="113684" y="25679"/>
                </a:lnTo>
                <a:lnTo>
                  <a:pt x="111123" y="26995"/>
                </a:lnTo>
                <a:lnTo>
                  <a:pt x="108392" y="27654"/>
                </a:lnTo>
                <a:lnTo>
                  <a:pt x="105320" y="27983"/>
                </a:lnTo>
                <a:lnTo>
                  <a:pt x="103100" y="27983"/>
                </a:lnTo>
                <a:lnTo>
                  <a:pt x="101052" y="27160"/>
                </a:lnTo>
                <a:lnTo>
                  <a:pt x="67083" y="51851"/>
                </a:lnTo>
                <a:lnTo>
                  <a:pt x="65547" y="52674"/>
                </a:lnTo>
                <a:lnTo>
                  <a:pt x="64352" y="53168"/>
                </a:lnTo>
                <a:lnTo>
                  <a:pt x="62816" y="53662"/>
                </a:lnTo>
                <a:lnTo>
                  <a:pt x="61280" y="53333"/>
                </a:lnTo>
                <a:lnTo>
                  <a:pt x="59743" y="53168"/>
                </a:lnTo>
                <a:lnTo>
                  <a:pt x="58207" y="52674"/>
                </a:lnTo>
                <a:lnTo>
                  <a:pt x="57012" y="51851"/>
                </a:lnTo>
                <a:lnTo>
                  <a:pt x="55988" y="50864"/>
                </a:lnTo>
                <a:close/>
                <a:moveTo>
                  <a:pt x="33115" y="86419"/>
                </a:moveTo>
                <a:lnTo>
                  <a:pt x="33115" y="113744"/>
                </a:lnTo>
                <a:lnTo>
                  <a:pt x="32944" y="114897"/>
                </a:lnTo>
                <a:lnTo>
                  <a:pt x="32603" y="116213"/>
                </a:lnTo>
                <a:lnTo>
                  <a:pt x="32091" y="117201"/>
                </a:lnTo>
                <a:lnTo>
                  <a:pt x="31408" y="118189"/>
                </a:lnTo>
                <a:lnTo>
                  <a:pt x="30554" y="118847"/>
                </a:lnTo>
                <a:lnTo>
                  <a:pt x="29701" y="119341"/>
                </a:lnTo>
                <a:lnTo>
                  <a:pt x="28677" y="119506"/>
                </a:lnTo>
                <a:lnTo>
                  <a:pt x="27652" y="119835"/>
                </a:lnTo>
                <a:lnTo>
                  <a:pt x="9559" y="119835"/>
                </a:lnTo>
                <a:lnTo>
                  <a:pt x="8534" y="119506"/>
                </a:lnTo>
                <a:lnTo>
                  <a:pt x="7510" y="119341"/>
                </a:lnTo>
                <a:lnTo>
                  <a:pt x="6486" y="118847"/>
                </a:lnTo>
                <a:lnTo>
                  <a:pt x="5803" y="118189"/>
                </a:lnTo>
                <a:lnTo>
                  <a:pt x="4950" y="117201"/>
                </a:lnTo>
                <a:lnTo>
                  <a:pt x="4438" y="116213"/>
                </a:lnTo>
                <a:lnTo>
                  <a:pt x="4267" y="114897"/>
                </a:lnTo>
                <a:lnTo>
                  <a:pt x="3926" y="113744"/>
                </a:lnTo>
                <a:lnTo>
                  <a:pt x="3926" y="86419"/>
                </a:lnTo>
                <a:lnTo>
                  <a:pt x="4267" y="85102"/>
                </a:lnTo>
                <a:lnTo>
                  <a:pt x="4438" y="84115"/>
                </a:lnTo>
                <a:lnTo>
                  <a:pt x="4950" y="83127"/>
                </a:lnTo>
                <a:lnTo>
                  <a:pt x="5462" y="82304"/>
                </a:lnTo>
                <a:lnTo>
                  <a:pt x="6145" y="81481"/>
                </a:lnTo>
                <a:lnTo>
                  <a:pt x="6998" y="80987"/>
                </a:lnTo>
                <a:lnTo>
                  <a:pt x="8022" y="80493"/>
                </a:lnTo>
                <a:lnTo>
                  <a:pt x="9046" y="80329"/>
                </a:lnTo>
                <a:lnTo>
                  <a:pt x="13826" y="80000"/>
                </a:lnTo>
                <a:lnTo>
                  <a:pt x="18605" y="79835"/>
                </a:lnTo>
                <a:lnTo>
                  <a:pt x="23385" y="80000"/>
                </a:lnTo>
                <a:lnTo>
                  <a:pt x="28165" y="80329"/>
                </a:lnTo>
                <a:lnTo>
                  <a:pt x="29189" y="80493"/>
                </a:lnTo>
                <a:lnTo>
                  <a:pt x="30042" y="80987"/>
                </a:lnTo>
                <a:lnTo>
                  <a:pt x="30896" y="81481"/>
                </a:lnTo>
                <a:lnTo>
                  <a:pt x="31578" y="82304"/>
                </a:lnTo>
                <a:lnTo>
                  <a:pt x="32091" y="83127"/>
                </a:lnTo>
                <a:lnTo>
                  <a:pt x="32603" y="84115"/>
                </a:lnTo>
                <a:lnTo>
                  <a:pt x="32944" y="85102"/>
                </a:lnTo>
                <a:lnTo>
                  <a:pt x="33115" y="86419"/>
                </a:lnTo>
                <a:close/>
                <a:moveTo>
                  <a:pt x="74423" y="74403"/>
                </a:moveTo>
                <a:lnTo>
                  <a:pt x="74423" y="113744"/>
                </a:lnTo>
                <a:lnTo>
                  <a:pt x="74423" y="114897"/>
                </a:lnTo>
                <a:lnTo>
                  <a:pt x="73911" y="116213"/>
                </a:lnTo>
                <a:lnTo>
                  <a:pt x="73399" y="117201"/>
                </a:lnTo>
                <a:lnTo>
                  <a:pt x="72887" y="118189"/>
                </a:lnTo>
                <a:lnTo>
                  <a:pt x="72034" y="118847"/>
                </a:lnTo>
                <a:lnTo>
                  <a:pt x="71180" y="119341"/>
                </a:lnTo>
                <a:lnTo>
                  <a:pt x="70156" y="119506"/>
                </a:lnTo>
                <a:lnTo>
                  <a:pt x="68790" y="119835"/>
                </a:lnTo>
                <a:lnTo>
                  <a:pt x="50697" y="119835"/>
                </a:lnTo>
                <a:lnTo>
                  <a:pt x="49672" y="119506"/>
                </a:lnTo>
                <a:lnTo>
                  <a:pt x="48819" y="119341"/>
                </a:lnTo>
                <a:lnTo>
                  <a:pt x="47795" y="118847"/>
                </a:lnTo>
                <a:lnTo>
                  <a:pt x="46941" y="118189"/>
                </a:lnTo>
                <a:lnTo>
                  <a:pt x="46429" y="117201"/>
                </a:lnTo>
                <a:lnTo>
                  <a:pt x="45917" y="116213"/>
                </a:lnTo>
                <a:lnTo>
                  <a:pt x="45405" y="114897"/>
                </a:lnTo>
                <a:lnTo>
                  <a:pt x="45405" y="113744"/>
                </a:lnTo>
                <a:lnTo>
                  <a:pt x="45405" y="74403"/>
                </a:lnTo>
                <a:lnTo>
                  <a:pt x="45405" y="73251"/>
                </a:lnTo>
                <a:lnTo>
                  <a:pt x="45746" y="72098"/>
                </a:lnTo>
                <a:lnTo>
                  <a:pt x="46258" y="71111"/>
                </a:lnTo>
                <a:lnTo>
                  <a:pt x="46770" y="70288"/>
                </a:lnTo>
                <a:lnTo>
                  <a:pt x="47453" y="69629"/>
                </a:lnTo>
                <a:lnTo>
                  <a:pt x="48477" y="68971"/>
                </a:lnTo>
                <a:lnTo>
                  <a:pt x="49331" y="68641"/>
                </a:lnTo>
                <a:lnTo>
                  <a:pt x="50184" y="68477"/>
                </a:lnTo>
                <a:lnTo>
                  <a:pt x="54964" y="67983"/>
                </a:lnTo>
                <a:lnTo>
                  <a:pt x="59743" y="67983"/>
                </a:lnTo>
                <a:lnTo>
                  <a:pt x="64864" y="67983"/>
                </a:lnTo>
                <a:lnTo>
                  <a:pt x="69644" y="68477"/>
                </a:lnTo>
                <a:lnTo>
                  <a:pt x="70327" y="68641"/>
                </a:lnTo>
                <a:lnTo>
                  <a:pt x="71351" y="68971"/>
                </a:lnTo>
                <a:lnTo>
                  <a:pt x="72034" y="69629"/>
                </a:lnTo>
                <a:lnTo>
                  <a:pt x="72887" y="70288"/>
                </a:lnTo>
                <a:lnTo>
                  <a:pt x="73570" y="71111"/>
                </a:lnTo>
                <a:lnTo>
                  <a:pt x="74082" y="72098"/>
                </a:lnTo>
                <a:lnTo>
                  <a:pt x="74423" y="73251"/>
                </a:lnTo>
                <a:lnTo>
                  <a:pt x="74423" y="74403"/>
                </a:lnTo>
                <a:close/>
                <a:moveTo>
                  <a:pt x="115903" y="54320"/>
                </a:moveTo>
                <a:lnTo>
                  <a:pt x="115903" y="113744"/>
                </a:lnTo>
                <a:lnTo>
                  <a:pt x="115561" y="114897"/>
                </a:lnTo>
                <a:lnTo>
                  <a:pt x="115391" y="116213"/>
                </a:lnTo>
                <a:lnTo>
                  <a:pt x="114879" y="117201"/>
                </a:lnTo>
                <a:lnTo>
                  <a:pt x="114196" y="118189"/>
                </a:lnTo>
                <a:lnTo>
                  <a:pt x="113342" y="118847"/>
                </a:lnTo>
                <a:lnTo>
                  <a:pt x="112318" y="119341"/>
                </a:lnTo>
                <a:lnTo>
                  <a:pt x="111294" y="119506"/>
                </a:lnTo>
                <a:lnTo>
                  <a:pt x="110270" y="119835"/>
                </a:lnTo>
                <a:lnTo>
                  <a:pt x="92176" y="119835"/>
                </a:lnTo>
                <a:lnTo>
                  <a:pt x="91152" y="119506"/>
                </a:lnTo>
                <a:lnTo>
                  <a:pt x="90298" y="119341"/>
                </a:lnTo>
                <a:lnTo>
                  <a:pt x="89274" y="118847"/>
                </a:lnTo>
                <a:lnTo>
                  <a:pt x="88421" y="118189"/>
                </a:lnTo>
                <a:lnTo>
                  <a:pt x="87738" y="117201"/>
                </a:lnTo>
                <a:lnTo>
                  <a:pt x="87226" y="116213"/>
                </a:lnTo>
                <a:lnTo>
                  <a:pt x="87055" y="114897"/>
                </a:lnTo>
                <a:lnTo>
                  <a:pt x="86714" y="113744"/>
                </a:lnTo>
                <a:lnTo>
                  <a:pt x="86714" y="54320"/>
                </a:lnTo>
                <a:lnTo>
                  <a:pt x="87055" y="53333"/>
                </a:lnTo>
                <a:lnTo>
                  <a:pt x="87226" y="52181"/>
                </a:lnTo>
                <a:lnTo>
                  <a:pt x="87738" y="51193"/>
                </a:lnTo>
                <a:lnTo>
                  <a:pt x="88250" y="50370"/>
                </a:lnTo>
                <a:lnTo>
                  <a:pt x="88933" y="49711"/>
                </a:lnTo>
                <a:lnTo>
                  <a:pt x="89786" y="49053"/>
                </a:lnTo>
                <a:lnTo>
                  <a:pt x="90810" y="48559"/>
                </a:lnTo>
                <a:lnTo>
                  <a:pt x="91664" y="48559"/>
                </a:lnTo>
                <a:lnTo>
                  <a:pt x="96443" y="48065"/>
                </a:lnTo>
                <a:lnTo>
                  <a:pt x="101223" y="48065"/>
                </a:lnTo>
                <a:lnTo>
                  <a:pt x="106002" y="48065"/>
                </a:lnTo>
                <a:lnTo>
                  <a:pt x="110782" y="48559"/>
                </a:lnTo>
                <a:lnTo>
                  <a:pt x="111806" y="48559"/>
                </a:lnTo>
                <a:lnTo>
                  <a:pt x="112830" y="49053"/>
                </a:lnTo>
                <a:lnTo>
                  <a:pt x="113684" y="49711"/>
                </a:lnTo>
                <a:lnTo>
                  <a:pt x="114366" y="50370"/>
                </a:lnTo>
                <a:lnTo>
                  <a:pt x="114879" y="51193"/>
                </a:lnTo>
                <a:lnTo>
                  <a:pt x="115391" y="52181"/>
                </a:lnTo>
                <a:lnTo>
                  <a:pt x="115561" y="53333"/>
                </a:lnTo>
                <a:lnTo>
                  <a:pt x="115903" y="543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1C1C1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11" name="Google Shape;2011;p257"/>
          <p:cNvSpPr txBox="1"/>
          <p:nvPr/>
        </p:nvSpPr>
        <p:spPr>
          <a:xfrm>
            <a:off x="2361100" y="2113209"/>
            <a:ext cx="1881600" cy="15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800" dirty="0">
                <a:latin typeface="Roboto"/>
                <a:ea typeface="Roboto"/>
                <a:cs typeface="Roboto"/>
                <a:sym typeface="Roboto"/>
              </a:rPr>
              <a:t>Alinearse con Plan de gestión </a:t>
            </a:r>
            <a:br>
              <a:rPr lang="es-MX" sz="800" dirty="0">
                <a:latin typeface="Roboto"/>
                <a:ea typeface="Roboto"/>
                <a:cs typeface="Roboto"/>
                <a:sym typeface="Roboto"/>
              </a:rPr>
            </a:br>
            <a:r>
              <a:rPr lang="es-MX" sz="800" dirty="0">
                <a:latin typeface="Roboto"/>
                <a:ea typeface="Roboto"/>
                <a:cs typeface="Roboto"/>
                <a:sym typeface="Roboto"/>
              </a:rPr>
              <a:t>de cambios</a:t>
            </a:r>
          </a:p>
        </p:txBody>
      </p:sp>
      <p:grpSp>
        <p:nvGrpSpPr>
          <p:cNvPr id="2012" name="Google Shape;2012;p257"/>
          <p:cNvGrpSpPr/>
          <p:nvPr/>
        </p:nvGrpSpPr>
        <p:grpSpPr>
          <a:xfrm>
            <a:off x="2253895" y="2116340"/>
            <a:ext cx="154800" cy="154500"/>
            <a:chOff x="1902095" y="2301743"/>
            <a:chExt cx="154800" cy="154500"/>
          </a:xfrm>
        </p:grpSpPr>
        <p:sp>
          <p:nvSpPr>
            <p:cNvPr id="2013" name="Google Shape;2013;p257"/>
            <p:cNvSpPr/>
            <p:nvPr/>
          </p:nvSpPr>
          <p:spPr>
            <a:xfrm>
              <a:off x="1902095" y="2301743"/>
              <a:ext cx="154800" cy="154500"/>
            </a:xfrm>
            <a:prstGeom prst="ellipse">
              <a:avLst/>
            </a:prstGeom>
            <a:solidFill>
              <a:srgbClr val="D39981"/>
            </a:solidFill>
            <a:ln w="9525" cap="flat" cmpd="sng">
              <a:solidFill>
                <a:srgbClr val="A97A6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C1C1C"/>
                </a:buClr>
                <a:buSzPts val="1100"/>
                <a:buFont typeface="Arial"/>
                <a:buNone/>
              </a:pPr>
              <a:endPara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14" name="Google Shape;2014;p257"/>
            <p:cNvSpPr/>
            <p:nvPr/>
          </p:nvSpPr>
          <p:spPr>
            <a:xfrm>
              <a:off x="1941725" y="2343655"/>
              <a:ext cx="75550" cy="70700"/>
            </a:xfrm>
            <a:custGeom>
              <a:avLst/>
              <a:gdLst/>
              <a:ahLst/>
              <a:cxnLst/>
              <a:rect l="l" t="t" r="r" b="b"/>
              <a:pathLst>
                <a:path w="729" h="680" extrusionOk="0">
                  <a:moveTo>
                    <a:pt x="728" y="136"/>
                  </a:moveTo>
                  <a:lnTo>
                    <a:pt x="728" y="641"/>
                  </a:lnTo>
                  <a:lnTo>
                    <a:pt x="726" y="650"/>
                  </a:lnTo>
                  <a:lnTo>
                    <a:pt x="723" y="659"/>
                  </a:lnTo>
                  <a:lnTo>
                    <a:pt x="719" y="666"/>
                  </a:lnTo>
                  <a:lnTo>
                    <a:pt x="712" y="672"/>
                  </a:lnTo>
                  <a:lnTo>
                    <a:pt x="703" y="675"/>
                  </a:lnTo>
                  <a:lnTo>
                    <a:pt x="695" y="678"/>
                  </a:lnTo>
                  <a:lnTo>
                    <a:pt x="686" y="677"/>
                  </a:lnTo>
                  <a:lnTo>
                    <a:pt x="678" y="675"/>
                  </a:lnTo>
                  <a:lnTo>
                    <a:pt x="459" y="582"/>
                  </a:lnTo>
                  <a:lnTo>
                    <a:pt x="287" y="674"/>
                  </a:lnTo>
                  <a:lnTo>
                    <a:pt x="280" y="678"/>
                  </a:lnTo>
                  <a:lnTo>
                    <a:pt x="271" y="679"/>
                  </a:lnTo>
                  <a:lnTo>
                    <a:pt x="264" y="678"/>
                  </a:lnTo>
                  <a:lnTo>
                    <a:pt x="256" y="675"/>
                  </a:lnTo>
                  <a:lnTo>
                    <a:pt x="22" y="575"/>
                  </a:lnTo>
                  <a:lnTo>
                    <a:pt x="13" y="569"/>
                  </a:lnTo>
                  <a:lnTo>
                    <a:pt x="6" y="562"/>
                  </a:lnTo>
                  <a:lnTo>
                    <a:pt x="1" y="553"/>
                  </a:lnTo>
                  <a:lnTo>
                    <a:pt x="0" y="541"/>
                  </a:lnTo>
                  <a:lnTo>
                    <a:pt x="0" y="36"/>
                  </a:lnTo>
                  <a:lnTo>
                    <a:pt x="1" y="27"/>
                  </a:lnTo>
                  <a:lnTo>
                    <a:pt x="4" y="19"/>
                  </a:lnTo>
                  <a:lnTo>
                    <a:pt x="10" y="12"/>
                  </a:lnTo>
                  <a:lnTo>
                    <a:pt x="17" y="6"/>
                  </a:lnTo>
                  <a:lnTo>
                    <a:pt x="25" y="2"/>
                  </a:lnTo>
                  <a:lnTo>
                    <a:pt x="34" y="0"/>
                  </a:lnTo>
                  <a:lnTo>
                    <a:pt x="43" y="0"/>
                  </a:lnTo>
                  <a:lnTo>
                    <a:pt x="51" y="3"/>
                  </a:lnTo>
                  <a:lnTo>
                    <a:pt x="268" y="97"/>
                  </a:lnTo>
                  <a:lnTo>
                    <a:pt x="440" y="5"/>
                  </a:lnTo>
                  <a:lnTo>
                    <a:pt x="446" y="2"/>
                  </a:lnTo>
                  <a:lnTo>
                    <a:pt x="452" y="0"/>
                  </a:lnTo>
                  <a:lnTo>
                    <a:pt x="454" y="0"/>
                  </a:lnTo>
                  <a:lnTo>
                    <a:pt x="462" y="0"/>
                  </a:lnTo>
                  <a:lnTo>
                    <a:pt x="467" y="2"/>
                  </a:lnTo>
                  <a:lnTo>
                    <a:pt x="471" y="3"/>
                  </a:lnTo>
                  <a:lnTo>
                    <a:pt x="705" y="103"/>
                  </a:lnTo>
                  <a:lnTo>
                    <a:pt x="714" y="108"/>
                  </a:lnTo>
                  <a:lnTo>
                    <a:pt x="722" y="117"/>
                  </a:lnTo>
                  <a:lnTo>
                    <a:pt x="726" y="126"/>
                  </a:lnTo>
                  <a:lnTo>
                    <a:pt x="728" y="136"/>
                  </a:lnTo>
                  <a:close/>
                  <a:moveTo>
                    <a:pt x="436" y="413"/>
                  </a:moveTo>
                  <a:lnTo>
                    <a:pt x="436" y="413"/>
                  </a:lnTo>
                  <a:lnTo>
                    <a:pt x="434" y="405"/>
                  </a:lnTo>
                  <a:lnTo>
                    <a:pt x="433" y="398"/>
                  </a:lnTo>
                  <a:lnTo>
                    <a:pt x="427" y="382"/>
                  </a:lnTo>
                  <a:lnTo>
                    <a:pt x="420" y="369"/>
                  </a:lnTo>
                  <a:lnTo>
                    <a:pt x="415" y="364"/>
                  </a:lnTo>
                  <a:lnTo>
                    <a:pt x="411" y="361"/>
                  </a:lnTo>
                  <a:lnTo>
                    <a:pt x="402" y="357"/>
                  </a:lnTo>
                  <a:lnTo>
                    <a:pt x="390" y="352"/>
                  </a:lnTo>
                  <a:lnTo>
                    <a:pt x="376" y="351"/>
                  </a:lnTo>
                  <a:lnTo>
                    <a:pt x="353" y="348"/>
                  </a:lnTo>
                  <a:lnTo>
                    <a:pt x="340" y="341"/>
                  </a:lnTo>
                  <a:lnTo>
                    <a:pt x="328" y="336"/>
                  </a:lnTo>
                  <a:lnTo>
                    <a:pt x="322" y="333"/>
                  </a:lnTo>
                  <a:lnTo>
                    <a:pt x="317" y="333"/>
                  </a:lnTo>
                  <a:lnTo>
                    <a:pt x="308" y="335"/>
                  </a:lnTo>
                  <a:lnTo>
                    <a:pt x="297" y="336"/>
                  </a:lnTo>
                  <a:lnTo>
                    <a:pt x="286" y="339"/>
                  </a:lnTo>
                  <a:lnTo>
                    <a:pt x="280" y="338"/>
                  </a:lnTo>
                  <a:lnTo>
                    <a:pt x="275" y="338"/>
                  </a:lnTo>
                  <a:lnTo>
                    <a:pt x="267" y="336"/>
                  </a:lnTo>
                  <a:lnTo>
                    <a:pt x="261" y="336"/>
                  </a:lnTo>
                  <a:lnTo>
                    <a:pt x="255" y="339"/>
                  </a:lnTo>
                  <a:lnTo>
                    <a:pt x="243" y="339"/>
                  </a:lnTo>
                  <a:lnTo>
                    <a:pt x="237" y="339"/>
                  </a:lnTo>
                  <a:lnTo>
                    <a:pt x="231" y="338"/>
                  </a:lnTo>
                  <a:lnTo>
                    <a:pt x="228" y="336"/>
                  </a:lnTo>
                  <a:lnTo>
                    <a:pt x="225" y="333"/>
                  </a:lnTo>
                  <a:lnTo>
                    <a:pt x="222" y="326"/>
                  </a:lnTo>
                  <a:lnTo>
                    <a:pt x="221" y="316"/>
                  </a:lnTo>
                  <a:lnTo>
                    <a:pt x="219" y="310"/>
                  </a:lnTo>
                  <a:lnTo>
                    <a:pt x="216" y="305"/>
                  </a:lnTo>
                  <a:lnTo>
                    <a:pt x="213" y="301"/>
                  </a:lnTo>
                  <a:lnTo>
                    <a:pt x="209" y="298"/>
                  </a:lnTo>
                  <a:lnTo>
                    <a:pt x="200" y="292"/>
                  </a:lnTo>
                  <a:lnTo>
                    <a:pt x="193" y="288"/>
                  </a:lnTo>
                  <a:lnTo>
                    <a:pt x="187" y="285"/>
                  </a:lnTo>
                  <a:lnTo>
                    <a:pt x="181" y="285"/>
                  </a:lnTo>
                  <a:lnTo>
                    <a:pt x="175" y="286"/>
                  </a:lnTo>
                  <a:lnTo>
                    <a:pt x="171" y="291"/>
                  </a:lnTo>
                  <a:lnTo>
                    <a:pt x="166" y="295"/>
                  </a:lnTo>
                  <a:lnTo>
                    <a:pt x="166" y="296"/>
                  </a:lnTo>
                  <a:lnTo>
                    <a:pt x="165" y="298"/>
                  </a:lnTo>
                  <a:lnTo>
                    <a:pt x="159" y="296"/>
                  </a:lnTo>
                  <a:lnTo>
                    <a:pt x="146" y="291"/>
                  </a:lnTo>
                  <a:lnTo>
                    <a:pt x="138" y="286"/>
                  </a:lnTo>
                  <a:lnTo>
                    <a:pt x="134" y="282"/>
                  </a:lnTo>
                  <a:lnTo>
                    <a:pt x="134" y="276"/>
                  </a:lnTo>
                  <a:lnTo>
                    <a:pt x="135" y="270"/>
                  </a:lnTo>
                  <a:lnTo>
                    <a:pt x="140" y="265"/>
                  </a:lnTo>
                  <a:lnTo>
                    <a:pt x="146" y="259"/>
                  </a:lnTo>
                  <a:lnTo>
                    <a:pt x="156" y="254"/>
                  </a:lnTo>
                  <a:lnTo>
                    <a:pt x="166" y="249"/>
                  </a:lnTo>
                  <a:lnTo>
                    <a:pt x="186" y="245"/>
                  </a:lnTo>
                  <a:lnTo>
                    <a:pt x="197" y="245"/>
                  </a:lnTo>
                  <a:lnTo>
                    <a:pt x="208" y="245"/>
                  </a:lnTo>
                  <a:lnTo>
                    <a:pt x="219" y="246"/>
                  </a:lnTo>
                  <a:lnTo>
                    <a:pt x="228" y="249"/>
                  </a:lnTo>
                  <a:lnTo>
                    <a:pt x="237" y="255"/>
                  </a:lnTo>
                  <a:lnTo>
                    <a:pt x="240" y="259"/>
                  </a:lnTo>
                  <a:lnTo>
                    <a:pt x="243" y="264"/>
                  </a:lnTo>
                  <a:lnTo>
                    <a:pt x="244" y="265"/>
                  </a:lnTo>
                  <a:lnTo>
                    <a:pt x="246" y="267"/>
                  </a:lnTo>
                  <a:lnTo>
                    <a:pt x="250" y="268"/>
                  </a:lnTo>
                  <a:lnTo>
                    <a:pt x="256" y="267"/>
                  </a:lnTo>
                  <a:lnTo>
                    <a:pt x="262" y="261"/>
                  </a:lnTo>
                  <a:lnTo>
                    <a:pt x="267" y="254"/>
                  </a:lnTo>
                  <a:lnTo>
                    <a:pt x="270" y="243"/>
                  </a:lnTo>
                  <a:lnTo>
                    <a:pt x="270" y="230"/>
                  </a:lnTo>
                  <a:lnTo>
                    <a:pt x="267" y="214"/>
                  </a:lnTo>
                  <a:lnTo>
                    <a:pt x="265" y="207"/>
                  </a:lnTo>
                  <a:lnTo>
                    <a:pt x="261" y="201"/>
                  </a:lnTo>
                  <a:lnTo>
                    <a:pt x="252" y="189"/>
                  </a:lnTo>
                  <a:lnTo>
                    <a:pt x="241" y="176"/>
                  </a:lnTo>
                  <a:lnTo>
                    <a:pt x="236" y="168"/>
                  </a:lnTo>
                  <a:lnTo>
                    <a:pt x="231" y="159"/>
                  </a:lnTo>
                  <a:lnTo>
                    <a:pt x="74" y="92"/>
                  </a:lnTo>
                  <a:lnTo>
                    <a:pt x="74" y="330"/>
                  </a:lnTo>
                  <a:lnTo>
                    <a:pt x="91" y="335"/>
                  </a:lnTo>
                  <a:lnTo>
                    <a:pt x="112" y="339"/>
                  </a:lnTo>
                  <a:lnTo>
                    <a:pt x="131" y="342"/>
                  </a:lnTo>
                  <a:lnTo>
                    <a:pt x="152" y="343"/>
                  </a:lnTo>
                  <a:lnTo>
                    <a:pt x="168" y="345"/>
                  </a:lnTo>
                  <a:lnTo>
                    <a:pt x="183" y="348"/>
                  </a:lnTo>
                  <a:lnTo>
                    <a:pt x="196" y="352"/>
                  </a:lnTo>
                  <a:lnTo>
                    <a:pt x="208" y="358"/>
                  </a:lnTo>
                  <a:lnTo>
                    <a:pt x="219" y="364"/>
                  </a:lnTo>
                  <a:lnTo>
                    <a:pt x="228" y="372"/>
                  </a:lnTo>
                  <a:lnTo>
                    <a:pt x="243" y="382"/>
                  </a:lnTo>
                  <a:lnTo>
                    <a:pt x="240" y="395"/>
                  </a:lnTo>
                  <a:lnTo>
                    <a:pt x="237" y="410"/>
                  </a:lnTo>
                  <a:lnTo>
                    <a:pt x="237" y="426"/>
                  </a:lnTo>
                  <a:lnTo>
                    <a:pt x="237" y="435"/>
                  </a:lnTo>
                  <a:lnTo>
                    <a:pt x="238" y="444"/>
                  </a:lnTo>
                  <a:lnTo>
                    <a:pt x="241" y="451"/>
                  </a:lnTo>
                  <a:lnTo>
                    <a:pt x="244" y="458"/>
                  </a:lnTo>
                  <a:lnTo>
                    <a:pt x="250" y="464"/>
                  </a:lnTo>
                  <a:lnTo>
                    <a:pt x="256" y="470"/>
                  </a:lnTo>
                  <a:lnTo>
                    <a:pt x="264" y="475"/>
                  </a:lnTo>
                  <a:lnTo>
                    <a:pt x="274" y="478"/>
                  </a:lnTo>
                  <a:lnTo>
                    <a:pt x="281" y="479"/>
                  </a:lnTo>
                  <a:lnTo>
                    <a:pt x="287" y="483"/>
                  </a:lnTo>
                  <a:lnTo>
                    <a:pt x="293" y="486"/>
                  </a:lnTo>
                  <a:lnTo>
                    <a:pt x="296" y="491"/>
                  </a:lnTo>
                  <a:lnTo>
                    <a:pt x="300" y="500"/>
                  </a:lnTo>
                  <a:lnTo>
                    <a:pt x="302" y="503"/>
                  </a:lnTo>
                  <a:lnTo>
                    <a:pt x="303" y="522"/>
                  </a:lnTo>
                  <a:lnTo>
                    <a:pt x="306" y="538"/>
                  </a:lnTo>
                  <a:lnTo>
                    <a:pt x="311" y="550"/>
                  </a:lnTo>
                  <a:lnTo>
                    <a:pt x="314" y="559"/>
                  </a:lnTo>
                  <a:lnTo>
                    <a:pt x="317" y="563"/>
                  </a:lnTo>
                  <a:lnTo>
                    <a:pt x="319" y="566"/>
                  </a:lnTo>
                  <a:lnTo>
                    <a:pt x="324" y="569"/>
                  </a:lnTo>
                  <a:lnTo>
                    <a:pt x="330" y="567"/>
                  </a:lnTo>
                  <a:lnTo>
                    <a:pt x="336" y="564"/>
                  </a:lnTo>
                  <a:lnTo>
                    <a:pt x="343" y="557"/>
                  </a:lnTo>
                  <a:lnTo>
                    <a:pt x="358" y="539"/>
                  </a:lnTo>
                  <a:lnTo>
                    <a:pt x="368" y="526"/>
                  </a:lnTo>
                  <a:lnTo>
                    <a:pt x="376" y="514"/>
                  </a:lnTo>
                  <a:lnTo>
                    <a:pt x="381" y="503"/>
                  </a:lnTo>
                  <a:lnTo>
                    <a:pt x="395" y="478"/>
                  </a:lnTo>
                  <a:lnTo>
                    <a:pt x="401" y="469"/>
                  </a:lnTo>
                  <a:lnTo>
                    <a:pt x="409" y="461"/>
                  </a:lnTo>
                  <a:lnTo>
                    <a:pt x="421" y="448"/>
                  </a:lnTo>
                  <a:lnTo>
                    <a:pt x="427" y="442"/>
                  </a:lnTo>
                  <a:lnTo>
                    <a:pt x="430" y="436"/>
                  </a:lnTo>
                  <a:lnTo>
                    <a:pt x="434" y="424"/>
                  </a:lnTo>
                  <a:lnTo>
                    <a:pt x="436" y="413"/>
                  </a:lnTo>
                  <a:close/>
                  <a:moveTo>
                    <a:pt x="655" y="161"/>
                  </a:moveTo>
                  <a:lnTo>
                    <a:pt x="535" y="109"/>
                  </a:lnTo>
                  <a:lnTo>
                    <a:pt x="498" y="127"/>
                  </a:lnTo>
                  <a:lnTo>
                    <a:pt x="480" y="136"/>
                  </a:lnTo>
                  <a:lnTo>
                    <a:pt x="465" y="146"/>
                  </a:lnTo>
                  <a:lnTo>
                    <a:pt x="452" y="159"/>
                  </a:lnTo>
                  <a:lnTo>
                    <a:pt x="442" y="171"/>
                  </a:lnTo>
                  <a:lnTo>
                    <a:pt x="437" y="178"/>
                  </a:lnTo>
                  <a:lnTo>
                    <a:pt x="434" y="186"/>
                  </a:lnTo>
                  <a:lnTo>
                    <a:pt x="433" y="192"/>
                  </a:lnTo>
                  <a:lnTo>
                    <a:pt x="433" y="199"/>
                  </a:lnTo>
                  <a:lnTo>
                    <a:pt x="433" y="207"/>
                  </a:lnTo>
                  <a:lnTo>
                    <a:pt x="434" y="214"/>
                  </a:lnTo>
                  <a:lnTo>
                    <a:pt x="437" y="223"/>
                  </a:lnTo>
                  <a:lnTo>
                    <a:pt x="440" y="230"/>
                  </a:lnTo>
                  <a:lnTo>
                    <a:pt x="452" y="248"/>
                  </a:lnTo>
                  <a:lnTo>
                    <a:pt x="467" y="268"/>
                  </a:lnTo>
                  <a:lnTo>
                    <a:pt x="473" y="274"/>
                  </a:lnTo>
                  <a:lnTo>
                    <a:pt x="479" y="279"/>
                  </a:lnTo>
                  <a:lnTo>
                    <a:pt x="486" y="282"/>
                  </a:lnTo>
                  <a:lnTo>
                    <a:pt x="493" y="285"/>
                  </a:lnTo>
                  <a:lnTo>
                    <a:pt x="510" y="289"/>
                  </a:lnTo>
                  <a:lnTo>
                    <a:pt x="524" y="292"/>
                  </a:lnTo>
                  <a:lnTo>
                    <a:pt x="539" y="295"/>
                  </a:lnTo>
                  <a:lnTo>
                    <a:pt x="552" y="298"/>
                  </a:lnTo>
                  <a:lnTo>
                    <a:pt x="563" y="302"/>
                  </a:lnTo>
                  <a:lnTo>
                    <a:pt x="570" y="308"/>
                  </a:lnTo>
                  <a:lnTo>
                    <a:pt x="574" y="317"/>
                  </a:lnTo>
                  <a:lnTo>
                    <a:pt x="577" y="329"/>
                  </a:lnTo>
                  <a:lnTo>
                    <a:pt x="579" y="342"/>
                  </a:lnTo>
                  <a:lnTo>
                    <a:pt x="577" y="361"/>
                  </a:lnTo>
                  <a:lnTo>
                    <a:pt x="579" y="377"/>
                  </a:lnTo>
                  <a:lnTo>
                    <a:pt x="582" y="401"/>
                  </a:lnTo>
                  <a:lnTo>
                    <a:pt x="586" y="423"/>
                  </a:lnTo>
                  <a:lnTo>
                    <a:pt x="591" y="439"/>
                  </a:lnTo>
                  <a:lnTo>
                    <a:pt x="595" y="444"/>
                  </a:lnTo>
                  <a:lnTo>
                    <a:pt x="601" y="451"/>
                  </a:lnTo>
                  <a:lnTo>
                    <a:pt x="610" y="457"/>
                  </a:lnTo>
                  <a:lnTo>
                    <a:pt x="616" y="458"/>
                  </a:lnTo>
                  <a:lnTo>
                    <a:pt x="622" y="460"/>
                  </a:lnTo>
                  <a:lnTo>
                    <a:pt x="627" y="458"/>
                  </a:lnTo>
                  <a:lnTo>
                    <a:pt x="635" y="454"/>
                  </a:lnTo>
                  <a:lnTo>
                    <a:pt x="645" y="447"/>
                  </a:lnTo>
                  <a:lnTo>
                    <a:pt x="655" y="436"/>
                  </a:lnTo>
                  <a:lnTo>
                    <a:pt x="655" y="16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1C1C1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015" name="Google Shape;2015;p257"/>
          <p:cNvGrpSpPr/>
          <p:nvPr/>
        </p:nvGrpSpPr>
        <p:grpSpPr>
          <a:xfrm>
            <a:off x="1902095" y="1751777"/>
            <a:ext cx="154800" cy="154500"/>
            <a:chOff x="1902095" y="1750406"/>
            <a:chExt cx="154800" cy="154500"/>
          </a:xfrm>
        </p:grpSpPr>
        <p:sp>
          <p:nvSpPr>
            <p:cNvPr id="2016" name="Google Shape;2016;p257"/>
            <p:cNvSpPr/>
            <p:nvPr/>
          </p:nvSpPr>
          <p:spPr>
            <a:xfrm>
              <a:off x="1902095" y="1750406"/>
              <a:ext cx="154800" cy="154500"/>
            </a:xfrm>
            <a:prstGeom prst="ellipse">
              <a:avLst/>
            </a:prstGeom>
            <a:solidFill>
              <a:srgbClr val="D39981"/>
            </a:solidFill>
            <a:ln w="9525" cap="flat" cmpd="sng">
              <a:solidFill>
                <a:srgbClr val="A97A6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C1C1C"/>
                </a:buClr>
                <a:buSzPts val="1100"/>
                <a:buFont typeface="Arial"/>
                <a:buNone/>
              </a:pPr>
              <a:endPara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17" name="Google Shape;2017;p257"/>
            <p:cNvSpPr/>
            <p:nvPr/>
          </p:nvSpPr>
          <p:spPr>
            <a:xfrm>
              <a:off x="1939326" y="1784738"/>
              <a:ext cx="86100" cy="81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018" name="Google Shape;2018;p257"/>
          <p:cNvSpPr txBox="1"/>
          <p:nvPr/>
        </p:nvSpPr>
        <p:spPr>
          <a:xfrm>
            <a:off x="2369075" y="3002753"/>
            <a:ext cx="1757400" cy="15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800">
                <a:latin typeface="Roboto"/>
                <a:ea typeface="Roboto"/>
                <a:cs typeface="Roboto"/>
                <a:sym typeface="Roboto"/>
              </a:rPr>
              <a:t>Establecer una red de cambio</a:t>
            </a:r>
          </a:p>
        </p:txBody>
      </p:sp>
      <p:grpSp>
        <p:nvGrpSpPr>
          <p:cNvPr id="2019" name="Google Shape;2019;p257"/>
          <p:cNvGrpSpPr/>
          <p:nvPr/>
        </p:nvGrpSpPr>
        <p:grpSpPr>
          <a:xfrm>
            <a:off x="2266418" y="3002761"/>
            <a:ext cx="154800" cy="154500"/>
            <a:chOff x="2214268" y="2790783"/>
            <a:chExt cx="154800" cy="154500"/>
          </a:xfrm>
        </p:grpSpPr>
        <p:sp>
          <p:nvSpPr>
            <p:cNvPr id="2020" name="Google Shape;2020;p257"/>
            <p:cNvSpPr/>
            <p:nvPr/>
          </p:nvSpPr>
          <p:spPr>
            <a:xfrm>
              <a:off x="2214268" y="2790783"/>
              <a:ext cx="154800" cy="154500"/>
            </a:xfrm>
            <a:prstGeom prst="ellipse">
              <a:avLst/>
            </a:prstGeom>
            <a:solidFill>
              <a:srgbClr val="D39981"/>
            </a:solidFill>
            <a:ln w="9525" cap="flat" cmpd="sng">
              <a:solidFill>
                <a:srgbClr val="A97A6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C1C1C"/>
                </a:buClr>
                <a:buSzPts val="1100"/>
                <a:buFont typeface="Arial"/>
                <a:buNone/>
              </a:pPr>
              <a:endPara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2021" name="Google Shape;2021;p257"/>
            <p:cNvGrpSpPr/>
            <p:nvPr/>
          </p:nvGrpSpPr>
          <p:grpSpPr>
            <a:xfrm>
              <a:off x="2248241" y="2813074"/>
              <a:ext cx="99156" cy="97614"/>
              <a:chOff x="549275" y="1161331"/>
              <a:chExt cx="206275" cy="203150"/>
            </a:xfrm>
          </p:grpSpPr>
          <p:sp>
            <p:nvSpPr>
              <p:cNvPr id="2022" name="Google Shape;2022;p257"/>
              <p:cNvSpPr/>
              <p:nvPr/>
            </p:nvSpPr>
            <p:spPr>
              <a:xfrm>
                <a:off x="549275" y="1243881"/>
                <a:ext cx="142800" cy="120600"/>
              </a:xfrm>
              <a:custGeom>
                <a:avLst/>
                <a:gdLst/>
                <a:ahLst/>
                <a:cxnLst/>
                <a:rect l="l" t="t" r="r" b="b"/>
                <a:pathLst>
                  <a:path w="120000" h="120000" extrusionOk="0">
                    <a:moveTo>
                      <a:pt x="90666" y="94736"/>
                    </a:moveTo>
                    <a:cubicBezTo>
                      <a:pt x="77333" y="88421"/>
                      <a:pt x="74666" y="85263"/>
                      <a:pt x="74666" y="85263"/>
                    </a:cubicBezTo>
                    <a:cubicBezTo>
                      <a:pt x="74666" y="72631"/>
                      <a:pt x="74666" y="72631"/>
                      <a:pt x="74666" y="72631"/>
                    </a:cubicBezTo>
                    <a:cubicBezTo>
                      <a:pt x="74666" y="72631"/>
                      <a:pt x="80000" y="69473"/>
                      <a:pt x="80000" y="56842"/>
                    </a:cubicBezTo>
                    <a:cubicBezTo>
                      <a:pt x="82666" y="56842"/>
                      <a:pt x="85333" y="50526"/>
                      <a:pt x="85333" y="47368"/>
                    </a:cubicBezTo>
                    <a:cubicBezTo>
                      <a:pt x="88000" y="44210"/>
                      <a:pt x="85333" y="37894"/>
                      <a:pt x="82666" y="37894"/>
                    </a:cubicBezTo>
                    <a:cubicBezTo>
                      <a:pt x="82666" y="31578"/>
                      <a:pt x="85333" y="25263"/>
                      <a:pt x="82666" y="22105"/>
                    </a:cubicBezTo>
                    <a:cubicBezTo>
                      <a:pt x="82666" y="12631"/>
                      <a:pt x="74666" y="0"/>
                      <a:pt x="61333" y="0"/>
                    </a:cubicBezTo>
                    <a:cubicBezTo>
                      <a:pt x="45333" y="0"/>
                      <a:pt x="37333" y="12631"/>
                      <a:pt x="37333" y="22105"/>
                    </a:cubicBezTo>
                    <a:cubicBezTo>
                      <a:pt x="37333" y="25263"/>
                      <a:pt x="37333" y="31578"/>
                      <a:pt x="37333" y="37894"/>
                    </a:cubicBezTo>
                    <a:cubicBezTo>
                      <a:pt x="34666" y="37894"/>
                      <a:pt x="34666" y="44210"/>
                      <a:pt x="34666" y="47368"/>
                    </a:cubicBezTo>
                    <a:cubicBezTo>
                      <a:pt x="34666" y="50526"/>
                      <a:pt x="37333" y="56842"/>
                      <a:pt x="40000" y="56842"/>
                    </a:cubicBezTo>
                    <a:cubicBezTo>
                      <a:pt x="40000" y="69473"/>
                      <a:pt x="45333" y="72631"/>
                      <a:pt x="45333" y="72631"/>
                    </a:cubicBezTo>
                    <a:cubicBezTo>
                      <a:pt x="45333" y="85263"/>
                      <a:pt x="45333" y="85263"/>
                      <a:pt x="45333" y="85263"/>
                    </a:cubicBezTo>
                    <a:cubicBezTo>
                      <a:pt x="45333" y="85263"/>
                      <a:pt x="42666" y="88421"/>
                      <a:pt x="29333" y="94736"/>
                    </a:cubicBezTo>
                    <a:cubicBezTo>
                      <a:pt x="18666" y="101052"/>
                      <a:pt x="5333" y="104210"/>
                      <a:pt x="2666" y="110526"/>
                    </a:cubicBezTo>
                    <a:cubicBezTo>
                      <a:pt x="2666" y="113684"/>
                      <a:pt x="2666" y="116842"/>
                      <a:pt x="0" y="120000"/>
                    </a:cubicBezTo>
                    <a:cubicBezTo>
                      <a:pt x="120000" y="120000"/>
                      <a:pt x="120000" y="120000"/>
                      <a:pt x="120000" y="120000"/>
                    </a:cubicBezTo>
                    <a:cubicBezTo>
                      <a:pt x="117333" y="116842"/>
                      <a:pt x="117333" y="113684"/>
                      <a:pt x="117333" y="110526"/>
                    </a:cubicBezTo>
                    <a:cubicBezTo>
                      <a:pt x="114666" y="104210"/>
                      <a:pt x="101333" y="101052"/>
                      <a:pt x="90666" y="9473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1C1C1C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023" name="Google Shape;2023;p257"/>
              <p:cNvSpPr/>
              <p:nvPr/>
            </p:nvSpPr>
            <p:spPr>
              <a:xfrm>
                <a:off x="590550" y="1161331"/>
                <a:ext cx="165000" cy="117600"/>
              </a:xfrm>
              <a:custGeom>
                <a:avLst/>
                <a:gdLst/>
                <a:ahLst/>
                <a:cxnLst/>
                <a:rect l="l" t="t" r="r" b="b"/>
                <a:pathLst>
                  <a:path w="120000" h="120000" extrusionOk="0">
                    <a:moveTo>
                      <a:pt x="120000" y="42162"/>
                    </a:moveTo>
                    <a:cubicBezTo>
                      <a:pt x="120000" y="25945"/>
                      <a:pt x="108461" y="12972"/>
                      <a:pt x="96923" y="12972"/>
                    </a:cubicBezTo>
                    <a:cubicBezTo>
                      <a:pt x="94615" y="12972"/>
                      <a:pt x="92307" y="12972"/>
                      <a:pt x="92307" y="12972"/>
                    </a:cubicBezTo>
                    <a:cubicBezTo>
                      <a:pt x="85384" y="6486"/>
                      <a:pt x="76153" y="0"/>
                      <a:pt x="66923" y="0"/>
                    </a:cubicBezTo>
                    <a:cubicBezTo>
                      <a:pt x="55384" y="0"/>
                      <a:pt x="46153" y="6486"/>
                      <a:pt x="39230" y="19459"/>
                    </a:cubicBezTo>
                    <a:cubicBezTo>
                      <a:pt x="36923" y="16216"/>
                      <a:pt x="30000" y="12972"/>
                      <a:pt x="25384" y="12972"/>
                    </a:cubicBezTo>
                    <a:cubicBezTo>
                      <a:pt x="11538" y="12972"/>
                      <a:pt x="0" y="29189"/>
                      <a:pt x="0" y="48648"/>
                    </a:cubicBezTo>
                    <a:cubicBezTo>
                      <a:pt x="0" y="61621"/>
                      <a:pt x="4615" y="71351"/>
                      <a:pt x="9230" y="77837"/>
                    </a:cubicBezTo>
                    <a:cubicBezTo>
                      <a:pt x="25384" y="77837"/>
                      <a:pt x="25384" y="77837"/>
                      <a:pt x="25384" y="77837"/>
                    </a:cubicBezTo>
                    <a:cubicBezTo>
                      <a:pt x="25384" y="71351"/>
                      <a:pt x="25384" y="71351"/>
                      <a:pt x="25384" y="71351"/>
                    </a:cubicBezTo>
                    <a:cubicBezTo>
                      <a:pt x="18461" y="71351"/>
                      <a:pt x="18461" y="71351"/>
                      <a:pt x="18461" y="71351"/>
                    </a:cubicBezTo>
                    <a:cubicBezTo>
                      <a:pt x="13846" y="68108"/>
                      <a:pt x="9230" y="58378"/>
                      <a:pt x="9230" y="48648"/>
                    </a:cubicBezTo>
                    <a:cubicBezTo>
                      <a:pt x="9230" y="35675"/>
                      <a:pt x="16153" y="25945"/>
                      <a:pt x="25384" y="25945"/>
                    </a:cubicBezTo>
                    <a:cubicBezTo>
                      <a:pt x="30000" y="25945"/>
                      <a:pt x="32307" y="29189"/>
                      <a:pt x="34615" y="29189"/>
                    </a:cubicBezTo>
                    <a:cubicBezTo>
                      <a:pt x="41538" y="38918"/>
                      <a:pt x="41538" y="38918"/>
                      <a:pt x="41538" y="38918"/>
                    </a:cubicBezTo>
                    <a:cubicBezTo>
                      <a:pt x="48461" y="25945"/>
                      <a:pt x="48461" y="25945"/>
                      <a:pt x="48461" y="25945"/>
                    </a:cubicBezTo>
                    <a:cubicBezTo>
                      <a:pt x="53076" y="19459"/>
                      <a:pt x="60000" y="12972"/>
                      <a:pt x="66923" y="12972"/>
                    </a:cubicBezTo>
                    <a:cubicBezTo>
                      <a:pt x="73846" y="12972"/>
                      <a:pt x="80769" y="16216"/>
                      <a:pt x="85384" y="22702"/>
                    </a:cubicBezTo>
                    <a:cubicBezTo>
                      <a:pt x="90000" y="29189"/>
                      <a:pt x="90000" y="29189"/>
                      <a:pt x="90000" y="29189"/>
                    </a:cubicBezTo>
                    <a:cubicBezTo>
                      <a:pt x="94615" y="25945"/>
                      <a:pt x="94615" y="25945"/>
                      <a:pt x="94615" y="25945"/>
                    </a:cubicBezTo>
                    <a:cubicBezTo>
                      <a:pt x="94615" y="25945"/>
                      <a:pt x="96923" y="25945"/>
                      <a:pt x="96923" y="25945"/>
                    </a:cubicBezTo>
                    <a:cubicBezTo>
                      <a:pt x="103846" y="25945"/>
                      <a:pt x="110769" y="32432"/>
                      <a:pt x="110769" y="42162"/>
                    </a:cubicBezTo>
                    <a:cubicBezTo>
                      <a:pt x="110769" y="48648"/>
                      <a:pt x="108461" y="51891"/>
                      <a:pt x="103846" y="55135"/>
                    </a:cubicBezTo>
                    <a:cubicBezTo>
                      <a:pt x="99230" y="61621"/>
                      <a:pt x="99230" y="61621"/>
                      <a:pt x="99230" y="61621"/>
                    </a:cubicBezTo>
                    <a:cubicBezTo>
                      <a:pt x="101538" y="71351"/>
                      <a:pt x="101538" y="71351"/>
                      <a:pt x="101538" y="71351"/>
                    </a:cubicBezTo>
                    <a:cubicBezTo>
                      <a:pt x="101538" y="74594"/>
                      <a:pt x="101538" y="74594"/>
                      <a:pt x="101538" y="77837"/>
                    </a:cubicBezTo>
                    <a:cubicBezTo>
                      <a:pt x="101538" y="94054"/>
                      <a:pt x="92307" y="107027"/>
                      <a:pt x="80769" y="107027"/>
                    </a:cubicBezTo>
                    <a:cubicBezTo>
                      <a:pt x="76153" y="107027"/>
                      <a:pt x="71538" y="107027"/>
                      <a:pt x="69230" y="100540"/>
                    </a:cubicBezTo>
                    <a:cubicBezTo>
                      <a:pt x="62307" y="94054"/>
                      <a:pt x="62307" y="94054"/>
                      <a:pt x="62307" y="94054"/>
                    </a:cubicBezTo>
                    <a:cubicBezTo>
                      <a:pt x="55384" y="103783"/>
                      <a:pt x="55384" y="103783"/>
                      <a:pt x="55384" y="103783"/>
                    </a:cubicBezTo>
                    <a:cubicBezTo>
                      <a:pt x="55384" y="103783"/>
                      <a:pt x="55384" y="103783"/>
                      <a:pt x="55384" y="107027"/>
                    </a:cubicBezTo>
                    <a:cubicBezTo>
                      <a:pt x="55384" y="120000"/>
                      <a:pt x="55384" y="120000"/>
                      <a:pt x="55384" y="120000"/>
                    </a:cubicBezTo>
                    <a:cubicBezTo>
                      <a:pt x="57692" y="120000"/>
                      <a:pt x="60000" y="116756"/>
                      <a:pt x="62307" y="113513"/>
                    </a:cubicBezTo>
                    <a:cubicBezTo>
                      <a:pt x="66923" y="116756"/>
                      <a:pt x="73846" y="120000"/>
                      <a:pt x="80769" y="120000"/>
                    </a:cubicBezTo>
                    <a:cubicBezTo>
                      <a:pt x="96923" y="120000"/>
                      <a:pt x="110769" y="100540"/>
                      <a:pt x="110769" y="77837"/>
                    </a:cubicBezTo>
                    <a:cubicBezTo>
                      <a:pt x="110769" y="74594"/>
                      <a:pt x="110769" y="71351"/>
                      <a:pt x="108461" y="68108"/>
                    </a:cubicBezTo>
                    <a:cubicBezTo>
                      <a:pt x="115384" y="61621"/>
                      <a:pt x="120000" y="51891"/>
                      <a:pt x="120000" y="4216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1C1C1C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024" name="Google Shape;2024;p257"/>
              <p:cNvSpPr/>
              <p:nvPr/>
            </p:nvSpPr>
            <p:spPr>
              <a:xfrm>
                <a:off x="666750" y="1288331"/>
                <a:ext cx="38100" cy="38100"/>
              </a:xfrm>
              <a:custGeom>
                <a:avLst/>
                <a:gdLst/>
                <a:ahLst/>
                <a:cxnLst/>
                <a:rect l="l" t="t" r="r" b="b"/>
                <a:pathLst>
                  <a:path w="120000" h="120000" extrusionOk="0">
                    <a:moveTo>
                      <a:pt x="60000" y="0"/>
                    </a:moveTo>
                    <a:cubicBezTo>
                      <a:pt x="20000" y="0"/>
                      <a:pt x="0" y="30000"/>
                      <a:pt x="0" y="60000"/>
                    </a:cubicBezTo>
                    <a:cubicBezTo>
                      <a:pt x="0" y="90000"/>
                      <a:pt x="20000" y="120000"/>
                      <a:pt x="60000" y="120000"/>
                    </a:cubicBezTo>
                    <a:cubicBezTo>
                      <a:pt x="90000" y="120000"/>
                      <a:pt x="120000" y="90000"/>
                      <a:pt x="120000" y="60000"/>
                    </a:cubicBezTo>
                    <a:cubicBezTo>
                      <a:pt x="120000" y="30000"/>
                      <a:pt x="90000" y="0"/>
                      <a:pt x="60000" y="0"/>
                    </a:cubicBezTo>
                    <a:close/>
                    <a:moveTo>
                      <a:pt x="60000" y="80000"/>
                    </a:moveTo>
                    <a:cubicBezTo>
                      <a:pt x="40000" y="80000"/>
                      <a:pt x="40000" y="70000"/>
                      <a:pt x="40000" y="60000"/>
                    </a:cubicBezTo>
                    <a:cubicBezTo>
                      <a:pt x="40000" y="50000"/>
                      <a:pt x="40000" y="40000"/>
                      <a:pt x="60000" y="40000"/>
                    </a:cubicBezTo>
                    <a:cubicBezTo>
                      <a:pt x="70000" y="40000"/>
                      <a:pt x="80000" y="50000"/>
                      <a:pt x="80000" y="60000"/>
                    </a:cubicBezTo>
                    <a:cubicBezTo>
                      <a:pt x="80000" y="70000"/>
                      <a:pt x="70000" y="80000"/>
                      <a:pt x="60000" y="8000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1C1C1C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9" name="Google Shape;2029;p258"/>
          <p:cNvSpPr txBox="1">
            <a:spLocks noGrp="1"/>
          </p:cNvSpPr>
          <p:nvPr>
            <p:ph type="ctrTitle"/>
          </p:nvPr>
        </p:nvSpPr>
        <p:spPr>
          <a:xfrm>
            <a:off x="780518" y="1236224"/>
            <a:ext cx="5681700" cy="8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36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rPr>
              <a:t>Herramientas de ejecución y directrices detalladas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 dirty="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2030" name="Google Shape;2030;p258"/>
          <p:cNvSpPr txBox="1">
            <a:spLocks noGrp="1"/>
          </p:cNvSpPr>
          <p:nvPr>
            <p:ph type="ctrTitle" idx="2"/>
          </p:nvPr>
        </p:nvSpPr>
        <p:spPr>
          <a:xfrm>
            <a:off x="780527" y="2195575"/>
            <a:ext cx="7300500" cy="8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rPr>
              <a:t>El contenido en este conjunto de diapositivas contiene: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oboto Light"/>
              <a:buChar char="●"/>
            </a:pPr>
            <a:r>
              <a:rPr lang="es-MX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rPr>
              <a:t>Herramientas de asistencia y estrategias de gestión de cambios programáticas</a:t>
            </a:r>
          </a:p>
          <a:p>
            <a:pPr marL="457200" lvl="0" indent="-317500" algn="l" rtl="0"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oboto Light"/>
              <a:buChar char="●"/>
            </a:pPr>
            <a:r>
              <a:rPr lang="es-MX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rPr>
              <a:t>Herramientas de asistencia y estrategias de los 6 factores clave</a:t>
            </a:r>
          </a:p>
          <a:p>
            <a:pPr marL="457200" lvl="0" indent="-317500" algn="l" rtl="0"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oboto Light"/>
              <a:buChar char="●"/>
            </a:pPr>
            <a:r>
              <a:rPr lang="es-MX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rPr>
              <a:t>Herramientas adicionales para la ejecución</a:t>
            </a: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 sz="36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5" name="Google Shape;2035;p259"/>
          <p:cNvSpPr txBox="1">
            <a:spLocks noGrp="1"/>
          </p:cNvSpPr>
          <p:nvPr>
            <p:ph type="ctrTitle"/>
          </p:nvPr>
        </p:nvSpPr>
        <p:spPr>
          <a:xfrm>
            <a:off x="628118" y="2379224"/>
            <a:ext cx="5681700" cy="836700"/>
          </a:xfrm>
          <a:prstGeom prst="rect">
            <a:avLst/>
          </a:prstGeom>
        </p:spPr>
        <p:txBody>
          <a:bodyPr spcFirstLastPara="1" wrap="square" lIns="68575" tIns="68575" rIns="68575" bIns="6857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3600" b="0" dirty="0">
                <a:latin typeface="Roboto Light"/>
                <a:ea typeface="Roboto Light"/>
                <a:cs typeface="Roboto Light"/>
                <a:sym typeface="Roboto Light"/>
              </a:rPr>
              <a:t>Herramientas de asistencia y estrategias de los </a:t>
            </a:r>
            <a:br>
              <a:rPr lang="es-MX" sz="3600" b="0" dirty="0">
                <a:latin typeface="Roboto Light"/>
                <a:ea typeface="Roboto Light"/>
                <a:cs typeface="Roboto Light"/>
                <a:sym typeface="Roboto Light"/>
              </a:rPr>
            </a:br>
            <a:r>
              <a:rPr lang="es-MX" sz="3600" b="0" dirty="0">
                <a:latin typeface="Roboto Light"/>
                <a:ea typeface="Roboto Light"/>
                <a:cs typeface="Roboto Light"/>
                <a:sym typeface="Roboto Light"/>
              </a:rPr>
              <a:t>6 factores clave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0" name="Google Shape;2040;p260"/>
          <p:cNvSpPr/>
          <p:nvPr/>
        </p:nvSpPr>
        <p:spPr>
          <a:xfrm>
            <a:off x="27851" y="0"/>
            <a:ext cx="2927400" cy="5143500"/>
          </a:xfrm>
          <a:prstGeom prst="rect">
            <a:avLst/>
          </a:prstGeom>
          <a:solidFill>
            <a:srgbClr val="F3F3F3">
              <a:alpha val="79220"/>
            </a:srgb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aphicFrame>
        <p:nvGraphicFramePr>
          <p:cNvPr id="2041" name="Google Shape;2041;p260"/>
          <p:cNvGraphicFramePr/>
          <p:nvPr>
            <p:extLst>
              <p:ext uri="{D42A27DB-BD31-4B8C-83A1-F6EECF244321}">
                <p14:modId xmlns:p14="http://schemas.microsoft.com/office/powerpoint/2010/main" val="3521108781"/>
              </p:ext>
            </p:extLst>
          </p:nvPr>
        </p:nvGraphicFramePr>
        <p:xfrm>
          <a:off x="192731" y="1367798"/>
          <a:ext cx="2762475" cy="3734650"/>
        </p:xfrm>
        <a:graphic>
          <a:graphicData uri="http://schemas.openxmlformats.org/drawingml/2006/table">
            <a:tbl>
              <a:tblPr>
                <a:noFill/>
                <a:tableStyleId>{45470F37-8B12-47F0-81BC-2B07CDDA16E9}</a:tableStyleId>
              </a:tblPr>
              <a:tblGrid>
                <a:gridCol w="1275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71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477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1000" b="1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DEFINICIÓN</a:t>
                      </a: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800" i="1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Lo que es cada uno de los 6 factores clave</a:t>
                      </a:r>
                    </a:p>
                  </a:txBody>
                  <a:tcPr marL="91425" marR="91425" marT="91425" marB="91425">
                    <a:lnL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800" dirty="0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Líderes de opinión informales </a:t>
                      </a:r>
                      <a:br>
                        <a:rPr lang="es-MX" sz="800" dirty="0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</a:br>
                      <a:r>
                        <a:rPr lang="es-MX" sz="800" dirty="0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y líderes formales</a:t>
                      </a:r>
                    </a:p>
                  </a:txBody>
                  <a:tcPr marL="91425" marR="91425" marT="91425" marB="91425" anchor="ctr">
                    <a:lnL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12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1000" b="1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INFLUENCIA</a:t>
                      </a: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800" i="1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En qué influye este factor clave, que puede hacer avanzar o inhibir un cambio exitoso</a:t>
                      </a:r>
                    </a:p>
                  </a:txBody>
                  <a:tcPr marL="91425" marR="91425" marT="91425" marB="91425">
                    <a:lnL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800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Las acciones de estas personas influyen en la visión, la estrategia, las prioridades, las opiniones y las decisiones de la organización</a:t>
                      </a:r>
                    </a:p>
                  </a:txBody>
                  <a:tcPr marL="91425" marR="91425" marT="91425" marB="91425" anchor="ctr">
                    <a:lnL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902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1000" b="1" dirty="0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TIPO DE INFLUENCIA</a:t>
                      </a: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800" i="1" dirty="0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Tipo de influencia en acciones/ comportamientos</a:t>
                      </a:r>
                    </a:p>
                  </a:txBody>
                  <a:tcPr marL="91425" marR="91425" marT="91425" marB="91425">
                    <a:lnL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800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        Motivación social</a:t>
                      </a: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dirty="0">
                        <a:solidFill>
                          <a:srgbClr val="434343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800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        Capacidad social</a:t>
                      </a:r>
                    </a:p>
                  </a:txBody>
                  <a:tcPr marL="91425" marR="91425" marT="91425" marB="91425" anchor="ctr">
                    <a:lnL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446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1000" b="1">
                          <a:solidFill>
                            <a:srgbClr val="F3F3F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PREGUNTA PARA FORMULAR</a:t>
                      </a: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800" i="1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Considere lo siguiente para determinar si este factor clave está haciendo avanzar o inhibiendo un cambio exitoso, y para informar del desarrollo de tácticas a medida para su organización</a:t>
                      </a:r>
                    </a:p>
                  </a:txBody>
                  <a:tcPr marL="91425" marR="91425" marT="91425" marB="91425">
                    <a:lnL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3998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800" dirty="0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¿Los líderes formales e informales animan, diseñan y respaldan el cambio deseado?</a:t>
                      </a:r>
                    </a:p>
                  </a:txBody>
                  <a:tcPr marL="91425" marR="91425" marT="91425" marB="91425" anchor="ctr">
                    <a:lnL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cxnSp>
        <p:nvCxnSpPr>
          <p:cNvPr id="2042" name="Google Shape;2042;p260"/>
          <p:cNvCxnSpPr/>
          <p:nvPr/>
        </p:nvCxnSpPr>
        <p:spPr>
          <a:xfrm>
            <a:off x="-9321" y="-18206"/>
            <a:ext cx="0" cy="5190600"/>
          </a:xfrm>
          <a:prstGeom prst="straightConnector1">
            <a:avLst/>
          </a:prstGeom>
          <a:noFill/>
          <a:ln w="114300" cap="flat" cmpd="sng">
            <a:solidFill>
              <a:srgbClr val="D39981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2043" name="Google Shape;2043;p26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8032" y="213108"/>
            <a:ext cx="1008393" cy="951980"/>
          </a:xfrm>
          <a:prstGeom prst="rect">
            <a:avLst/>
          </a:prstGeom>
          <a:noFill/>
          <a:ln>
            <a:noFill/>
          </a:ln>
        </p:spPr>
      </p:pic>
      <p:sp>
        <p:nvSpPr>
          <p:cNvPr id="2044" name="Google Shape;2044;p260"/>
          <p:cNvSpPr/>
          <p:nvPr/>
        </p:nvSpPr>
        <p:spPr>
          <a:xfrm rot="8343730">
            <a:off x="284835" y="236144"/>
            <a:ext cx="110799" cy="67619"/>
          </a:xfrm>
          <a:prstGeom prst="triangle">
            <a:avLst>
              <a:gd name="adj" fmla="val 50000"/>
            </a:avLst>
          </a:prstGeom>
          <a:solidFill>
            <a:srgbClr val="D39981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45" name="Google Shape;2045;p260"/>
          <p:cNvSpPr txBox="1"/>
          <p:nvPr/>
        </p:nvSpPr>
        <p:spPr>
          <a:xfrm>
            <a:off x="1118353" y="470719"/>
            <a:ext cx="2085600" cy="45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/>
          <a:p>
            <a:pPr marL="0" marR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MX" sz="2400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Directivos</a:t>
            </a:r>
          </a:p>
        </p:txBody>
      </p:sp>
      <p:grpSp>
        <p:nvGrpSpPr>
          <p:cNvPr id="2046" name="Google Shape;2046;p260"/>
          <p:cNvGrpSpPr/>
          <p:nvPr/>
        </p:nvGrpSpPr>
        <p:grpSpPr>
          <a:xfrm>
            <a:off x="1582881" y="3313315"/>
            <a:ext cx="134093" cy="169556"/>
            <a:chOff x="9983846" y="5539482"/>
            <a:chExt cx="521761" cy="659493"/>
          </a:xfrm>
        </p:grpSpPr>
        <p:sp>
          <p:nvSpPr>
            <p:cNvPr id="2047" name="Google Shape;2047;p260"/>
            <p:cNvSpPr/>
            <p:nvPr/>
          </p:nvSpPr>
          <p:spPr>
            <a:xfrm>
              <a:off x="10179909" y="5539482"/>
              <a:ext cx="177000" cy="1758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60000" y="6691"/>
                  </a:moveTo>
                  <a:cubicBezTo>
                    <a:pt x="60000" y="13382"/>
                    <a:pt x="60000" y="13382"/>
                    <a:pt x="60000" y="13382"/>
                  </a:cubicBezTo>
                  <a:cubicBezTo>
                    <a:pt x="85777" y="13382"/>
                    <a:pt x="106222" y="34349"/>
                    <a:pt x="106222" y="60223"/>
                  </a:cubicBezTo>
                  <a:cubicBezTo>
                    <a:pt x="106222" y="85650"/>
                    <a:pt x="85777" y="106617"/>
                    <a:pt x="60000" y="106617"/>
                  </a:cubicBezTo>
                  <a:cubicBezTo>
                    <a:pt x="34222" y="106617"/>
                    <a:pt x="13333" y="85650"/>
                    <a:pt x="13333" y="60223"/>
                  </a:cubicBezTo>
                  <a:cubicBezTo>
                    <a:pt x="13333" y="34349"/>
                    <a:pt x="34222" y="13382"/>
                    <a:pt x="60000" y="13382"/>
                  </a:cubicBezTo>
                  <a:cubicBezTo>
                    <a:pt x="60000" y="6691"/>
                    <a:pt x="60000" y="6691"/>
                    <a:pt x="60000" y="6691"/>
                  </a:cubicBezTo>
                  <a:cubicBezTo>
                    <a:pt x="60000" y="0"/>
                    <a:pt x="60000" y="0"/>
                    <a:pt x="60000" y="0"/>
                  </a:cubicBezTo>
                  <a:cubicBezTo>
                    <a:pt x="26666" y="0"/>
                    <a:pt x="0" y="26765"/>
                    <a:pt x="0" y="60223"/>
                  </a:cubicBezTo>
                  <a:cubicBezTo>
                    <a:pt x="0" y="93234"/>
                    <a:pt x="26666" y="120000"/>
                    <a:pt x="60000" y="120000"/>
                  </a:cubicBezTo>
                  <a:cubicBezTo>
                    <a:pt x="92888" y="120000"/>
                    <a:pt x="120000" y="93234"/>
                    <a:pt x="120000" y="60223"/>
                  </a:cubicBezTo>
                  <a:cubicBezTo>
                    <a:pt x="120000" y="26765"/>
                    <a:pt x="92888" y="0"/>
                    <a:pt x="60000" y="0"/>
                  </a:cubicBezTo>
                  <a:lnTo>
                    <a:pt x="60000" y="6691"/>
                  </a:ln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1C1C1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48" name="Google Shape;2048;p260"/>
            <p:cNvSpPr/>
            <p:nvPr/>
          </p:nvSpPr>
          <p:spPr>
            <a:xfrm>
              <a:off x="10099107" y="5742675"/>
              <a:ext cx="406500" cy="4563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109178" y="5517"/>
                  </a:moveTo>
                  <a:cubicBezTo>
                    <a:pt x="109371" y="2931"/>
                    <a:pt x="109371" y="2931"/>
                    <a:pt x="109371" y="2931"/>
                  </a:cubicBezTo>
                  <a:cubicBezTo>
                    <a:pt x="108405" y="2758"/>
                    <a:pt x="108405" y="2758"/>
                    <a:pt x="108405" y="2758"/>
                  </a:cubicBezTo>
                  <a:cubicBezTo>
                    <a:pt x="105507" y="2758"/>
                    <a:pt x="102801" y="3620"/>
                    <a:pt x="100869" y="5172"/>
                  </a:cubicBezTo>
                  <a:cubicBezTo>
                    <a:pt x="98743" y="6724"/>
                    <a:pt x="97198" y="8965"/>
                    <a:pt x="97004" y="11551"/>
                  </a:cubicBezTo>
                  <a:cubicBezTo>
                    <a:pt x="99903" y="11724"/>
                    <a:pt x="99903" y="11724"/>
                    <a:pt x="99903" y="11724"/>
                  </a:cubicBezTo>
                  <a:cubicBezTo>
                    <a:pt x="97004" y="11551"/>
                    <a:pt x="97004" y="11551"/>
                    <a:pt x="97004" y="11551"/>
                  </a:cubicBezTo>
                  <a:cubicBezTo>
                    <a:pt x="94492" y="31724"/>
                    <a:pt x="94492" y="31724"/>
                    <a:pt x="94492" y="31724"/>
                  </a:cubicBezTo>
                  <a:cubicBezTo>
                    <a:pt x="97391" y="32068"/>
                    <a:pt x="97391" y="32068"/>
                    <a:pt x="97391" y="32068"/>
                  </a:cubicBezTo>
                  <a:cubicBezTo>
                    <a:pt x="97391" y="29482"/>
                    <a:pt x="97391" y="29482"/>
                    <a:pt x="97391" y="29482"/>
                  </a:cubicBezTo>
                  <a:cubicBezTo>
                    <a:pt x="96425" y="29482"/>
                    <a:pt x="95652" y="29827"/>
                    <a:pt x="95265" y="30000"/>
                  </a:cubicBezTo>
                  <a:cubicBezTo>
                    <a:pt x="94685" y="30517"/>
                    <a:pt x="94299" y="30862"/>
                    <a:pt x="94299" y="30862"/>
                  </a:cubicBezTo>
                  <a:cubicBezTo>
                    <a:pt x="95072" y="31551"/>
                    <a:pt x="95072" y="31551"/>
                    <a:pt x="95072" y="31551"/>
                  </a:cubicBezTo>
                  <a:cubicBezTo>
                    <a:pt x="94492" y="30689"/>
                    <a:pt x="94492" y="30689"/>
                    <a:pt x="94492" y="30689"/>
                  </a:cubicBezTo>
                  <a:cubicBezTo>
                    <a:pt x="94299" y="30862"/>
                    <a:pt x="94299" y="30862"/>
                    <a:pt x="94299" y="30862"/>
                  </a:cubicBezTo>
                  <a:cubicBezTo>
                    <a:pt x="95072" y="31551"/>
                    <a:pt x="95072" y="31551"/>
                    <a:pt x="95072" y="31551"/>
                  </a:cubicBezTo>
                  <a:cubicBezTo>
                    <a:pt x="94492" y="30689"/>
                    <a:pt x="94492" y="30689"/>
                    <a:pt x="94492" y="30689"/>
                  </a:cubicBezTo>
                  <a:cubicBezTo>
                    <a:pt x="95458" y="32241"/>
                    <a:pt x="95458" y="32241"/>
                    <a:pt x="95458" y="32241"/>
                  </a:cubicBezTo>
                  <a:cubicBezTo>
                    <a:pt x="95458" y="30517"/>
                    <a:pt x="95458" y="30517"/>
                    <a:pt x="95458" y="30517"/>
                  </a:cubicBezTo>
                  <a:cubicBezTo>
                    <a:pt x="94492" y="30689"/>
                    <a:pt x="94492" y="30689"/>
                    <a:pt x="94492" y="30689"/>
                  </a:cubicBezTo>
                  <a:cubicBezTo>
                    <a:pt x="95458" y="32241"/>
                    <a:pt x="95458" y="32241"/>
                    <a:pt x="95458" y="32241"/>
                  </a:cubicBezTo>
                  <a:cubicBezTo>
                    <a:pt x="95458" y="30517"/>
                    <a:pt x="95458" y="30517"/>
                    <a:pt x="95458" y="30517"/>
                  </a:cubicBezTo>
                  <a:cubicBezTo>
                    <a:pt x="75555" y="30517"/>
                    <a:pt x="75555" y="30517"/>
                    <a:pt x="75555" y="30517"/>
                  </a:cubicBezTo>
                  <a:cubicBezTo>
                    <a:pt x="61642" y="8448"/>
                    <a:pt x="61642" y="8448"/>
                    <a:pt x="61642" y="8448"/>
                  </a:cubicBezTo>
                  <a:cubicBezTo>
                    <a:pt x="58937" y="9655"/>
                    <a:pt x="58937" y="9655"/>
                    <a:pt x="58937" y="9655"/>
                  </a:cubicBezTo>
                  <a:cubicBezTo>
                    <a:pt x="61642" y="8448"/>
                    <a:pt x="61642" y="8448"/>
                    <a:pt x="61642" y="8448"/>
                  </a:cubicBezTo>
                  <a:cubicBezTo>
                    <a:pt x="60096" y="5689"/>
                    <a:pt x="57004" y="3448"/>
                    <a:pt x="53140" y="2931"/>
                  </a:cubicBezTo>
                  <a:cubicBezTo>
                    <a:pt x="53140" y="2931"/>
                    <a:pt x="53140" y="2931"/>
                    <a:pt x="53140" y="2931"/>
                  </a:cubicBezTo>
                  <a:cubicBezTo>
                    <a:pt x="30338" y="0"/>
                    <a:pt x="30338" y="0"/>
                    <a:pt x="30338" y="0"/>
                  </a:cubicBezTo>
                  <a:cubicBezTo>
                    <a:pt x="30338" y="0"/>
                    <a:pt x="30338" y="0"/>
                    <a:pt x="30338" y="0"/>
                  </a:cubicBezTo>
                  <a:cubicBezTo>
                    <a:pt x="28985" y="0"/>
                    <a:pt x="28985" y="0"/>
                    <a:pt x="28985" y="0"/>
                  </a:cubicBezTo>
                  <a:cubicBezTo>
                    <a:pt x="24347" y="0"/>
                    <a:pt x="19710" y="2241"/>
                    <a:pt x="17971" y="6551"/>
                  </a:cubicBezTo>
                  <a:cubicBezTo>
                    <a:pt x="579" y="46206"/>
                    <a:pt x="579" y="46206"/>
                    <a:pt x="579" y="46206"/>
                  </a:cubicBezTo>
                  <a:cubicBezTo>
                    <a:pt x="579" y="46206"/>
                    <a:pt x="579" y="46206"/>
                    <a:pt x="579" y="46206"/>
                  </a:cubicBezTo>
                  <a:cubicBezTo>
                    <a:pt x="193" y="47241"/>
                    <a:pt x="0" y="48275"/>
                    <a:pt x="0" y="49137"/>
                  </a:cubicBezTo>
                  <a:cubicBezTo>
                    <a:pt x="0" y="52586"/>
                    <a:pt x="2125" y="55517"/>
                    <a:pt x="5410" y="57413"/>
                  </a:cubicBezTo>
                  <a:cubicBezTo>
                    <a:pt x="6956" y="55172"/>
                    <a:pt x="6956" y="55172"/>
                    <a:pt x="6956" y="55172"/>
                  </a:cubicBezTo>
                  <a:cubicBezTo>
                    <a:pt x="5217" y="57241"/>
                    <a:pt x="5217" y="57241"/>
                    <a:pt x="5217" y="57241"/>
                  </a:cubicBezTo>
                  <a:cubicBezTo>
                    <a:pt x="45990" y="82413"/>
                    <a:pt x="45990" y="82413"/>
                    <a:pt x="45990" y="82413"/>
                  </a:cubicBezTo>
                  <a:cubicBezTo>
                    <a:pt x="49468" y="110689"/>
                    <a:pt x="49468" y="110689"/>
                    <a:pt x="49468" y="110689"/>
                  </a:cubicBezTo>
                  <a:cubicBezTo>
                    <a:pt x="52367" y="110344"/>
                    <a:pt x="52367" y="110344"/>
                    <a:pt x="52367" y="110344"/>
                  </a:cubicBezTo>
                  <a:cubicBezTo>
                    <a:pt x="49468" y="110689"/>
                    <a:pt x="49468" y="110689"/>
                    <a:pt x="49468" y="110689"/>
                  </a:cubicBezTo>
                  <a:cubicBezTo>
                    <a:pt x="49661" y="113275"/>
                    <a:pt x="51207" y="115517"/>
                    <a:pt x="53333" y="117241"/>
                  </a:cubicBezTo>
                  <a:cubicBezTo>
                    <a:pt x="55458" y="118793"/>
                    <a:pt x="58164" y="119655"/>
                    <a:pt x="61062" y="119655"/>
                  </a:cubicBezTo>
                  <a:cubicBezTo>
                    <a:pt x="64154" y="119655"/>
                    <a:pt x="67053" y="118620"/>
                    <a:pt x="69178" y="116896"/>
                  </a:cubicBezTo>
                  <a:cubicBezTo>
                    <a:pt x="71304" y="115172"/>
                    <a:pt x="72463" y="112586"/>
                    <a:pt x="72463" y="110000"/>
                  </a:cubicBezTo>
                  <a:cubicBezTo>
                    <a:pt x="72463" y="109137"/>
                    <a:pt x="72463" y="109137"/>
                    <a:pt x="72463" y="109137"/>
                  </a:cubicBezTo>
                  <a:cubicBezTo>
                    <a:pt x="69371" y="73448"/>
                    <a:pt x="69371" y="73448"/>
                    <a:pt x="69371" y="73448"/>
                  </a:cubicBezTo>
                  <a:cubicBezTo>
                    <a:pt x="66473" y="73620"/>
                    <a:pt x="66473" y="73620"/>
                    <a:pt x="66473" y="73620"/>
                  </a:cubicBezTo>
                  <a:cubicBezTo>
                    <a:pt x="69371" y="73620"/>
                    <a:pt x="69371" y="73620"/>
                    <a:pt x="69371" y="73620"/>
                  </a:cubicBezTo>
                  <a:cubicBezTo>
                    <a:pt x="69371" y="70862"/>
                    <a:pt x="67632" y="68448"/>
                    <a:pt x="65120" y="66724"/>
                  </a:cubicBezTo>
                  <a:cubicBezTo>
                    <a:pt x="63381" y="68793"/>
                    <a:pt x="63381" y="68793"/>
                    <a:pt x="63381" y="68793"/>
                  </a:cubicBezTo>
                  <a:cubicBezTo>
                    <a:pt x="65507" y="67068"/>
                    <a:pt x="65507" y="67068"/>
                    <a:pt x="65507" y="67068"/>
                  </a:cubicBezTo>
                  <a:cubicBezTo>
                    <a:pt x="43671" y="45172"/>
                    <a:pt x="43671" y="45172"/>
                    <a:pt x="43671" y="45172"/>
                  </a:cubicBezTo>
                  <a:cubicBezTo>
                    <a:pt x="49275" y="32758"/>
                    <a:pt x="49275" y="32758"/>
                    <a:pt x="49275" y="32758"/>
                  </a:cubicBezTo>
                  <a:cubicBezTo>
                    <a:pt x="56618" y="43965"/>
                    <a:pt x="56618" y="43965"/>
                    <a:pt x="56618" y="43965"/>
                  </a:cubicBezTo>
                  <a:cubicBezTo>
                    <a:pt x="56618" y="43965"/>
                    <a:pt x="56618" y="43965"/>
                    <a:pt x="56618" y="43965"/>
                  </a:cubicBezTo>
                  <a:cubicBezTo>
                    <a:pt x="57584" y="45172"/>
                    <a:pt x="58743" y="46551"/>
                    <a:pt x="60483" y="47586"/>
                  </a:cubicBezTo>
                  <a:cubicBezTo>
                    <a:pt x="62028" y="48793"/>
                    <a:pt x="63961" y="49655"/>
                    <a:pt x="66473" y="49655"/>
                  </a:cubicBezTo>
                  <a:cubicBezTo>
                    <a:pt x="92560" y="49655"/>
                    <a:pt x="92560" y="49655"/>
                    <a:pt x="92560" y="49655"/>
                  </a:cubicBezTo>
                  <a:cubicBezTo>
                    <a:pt x="84444" y="109827"/>
                    <a:pt x="84444" y="109827"/>
                    <a:pt x="84444" y="109827"/>
                  </a:cubicBezTo>
                  <a:cubicBezTo>
                    <a:pt x="84444" y="109827"/>
                    <a:pt x="84444" y="109827"/>
                    <a:pt x="84444" y="109827"/>
                  </a:cubicBezTo>
                  <a:cubicBezTo>
                    <a:pt x="84251" y="110689"/>
                    <a:pt x="84251" y="110689"/>
                    <a:pt x="84251" y="110689"/>
                  </a:cubicBezTo>
                  <a:cubicBezTo>
                    <a:pt x="84251" y="113103"/>
                    <a:pt x="85410" y="115344"/>
                    <a:pt x="87149" y="117068"/>
                  </a:cubicBezTo>
                  <a:cubicBezTo>
                    <a:pt x="89082" y="118793"/>
                    <a:pt x="91594" y="119827"/>
                    <a:pt x="94492" y="120000"/>
                  </a:cubicBezTo>
                  <a:cubicBezTo>
                    <a:pt x="95265" y="120000"/>
                    <a:pt x="95265" y="120000"/>
                    <a:pt x="95265" y="120000"/>
                  </a:cubicBezTo>
                  <a:cubicBezTo>
                    <a:pt x="96811" y="119310"/>
                    <a:pt x="96811" y="119310"/>
                    <a:pt x="96811" y="119310"/>
                  </a:cubicBezTo>
                  <a:cubicBezTo>
                    <a:pt x="95458" y="117068"/>
                    <a:pt x="95458" y="117068"/>
                    <a:pt x="95458" y="117068"/>
                  </a:cubicBezTo>
                  <a:cubicBezTo>
                    <a:pt x="95458" y="119655"/>
                    <a:pt x="95458" y="119655"/>
                    <a:pt x="95458" y="119655"/>
                  </a:cubicBezTo>
                  <a:cubicBezTo>
                    <a:pt x="101256" y="119655"/>
                    <a:pt x="106086" y="115862"/>
                    <a:pt x="107053" y="110862"/>
                  </a:cubicBezTo>
                  <a:cubicBezTo>
                    <a:pt x="107053" y="110862"/>
                    <a:pt x="107053" y="110862"/>
                    <a:pt x="107053" y="110862"/>
                  </a:cubicBezTo>
                  <a:cubicBezTo>
                    <a:pt x="120000" y="13103"/>
                    <a:pt x="120000" y="13103"/>
                    <a:pt x="120000" y="13103"/>
                  </a:cubicBezTo>
                  <a:cubicBezTo>
                    <a:pt x="120000" y="13103"/>
                    <a:pt x="120000" y="13103"/>
                    <a:pt x="120000" y="13103"/>
                  </a:cubicBezTo>
                  <a:cubicBezTo>
                    <a:pt x="120000" y="12241"/>
                    <a:pt x="120000" y="12241"/>
                    <a:pt x="120000" y="12241"/>
                  </a:cubicBezTo>
                  <a:cubicBezTo>
                    <a:pt x="120000" y="7413"/>
                    <a:pt x="115362" y="3275"/>
                    <a:pt x="109371" y="2931"/>
                  </a:cubicBezTo>
                  <a:cubicBezTo>
                    <a:pt x="109178" y="5517"/>
                    <a:pt x="109178" y="5517"/>
                    <a:pt x="109178" y="5517"/>
                  </a:cubicBezTo>
                  <a:cubicBezTo>
                    <a:pt x="108985" y="8103"/>
                    <a:pt x="108985" y="8103"/>
                    <a:pt x="108985" y="8103"/>
                  </a:cubicBezTo>
                  <a:cubicBezTo>
                    <a:pt x="112077" y="8275"/>
                    <a:pt x="114202" y="10517"/>
                    <a:pt x="114202" y="12241"/>
                  </a:cubicBezTo>
                  <a:cubicBezTo>
                    <a:pt x="114202" y="12586"/>
                    <a:pt x="114202" y="12586"/>
                    <a:pt x="114202" y="12586"/>
                  </a:cubicBezTo>
                  <a:cubicBezTo>
                    <a:pt x="117101" y="12758"/>
                    <a:pt x="117101" y="12758"/>
                    <a:pt x="117101" y="12758"/>
                  </a:cubicBezTo>
                  <a:cubicBezTo>
                    <a:pt x="114202" y="12413"/>
                    <a:pt x="114202" y="12413"/>
                    <a:pt x="114202" y="12413"/>
                  </a:cubicBezTo>
                  <a:cubicBezTo>
                    <a:pt x="101256" y="110172"/>
                    <a:pt x="101256" y="110172"/>
                    <a:pt x="101256" y="110172"/>
                  </a:cubicBezTo>
                  <a:cubicBezTo>
                    <a:pt x="104154" y="110344"/>
                    <a:pt x="104154" y="110344"/>
                    <a:pt x="104154" y="110344"/>
                  </a:cubicBezTo>
                  <a:cubicBezTo>
                    <a:pt x="101256" y="110000"/>
                    <a:pt x="101256" y="110000"/>
                    <a:pt x="101256" y="110000"/>
                  </a:cubicBezTo>
                  <a:cubicBezTo>
                    <a:pt x="100676" y="112586"/>
                    <a:pt x="98357" y="114482"/>
                    <a:pt x="95458" y="114482"/>
                  </a:cubicBezTo>
                  <a:cubicBezTo>
                    <a:pt x="94879" y="114482"/>
                    <a:pt x="94879" y="114482"/>
                    <a:pt x="94879" y="114482"/>
                  </a:cubicBezTo>
                  <a:cubicBezTo>
                    <a:pt x="93333" y="115000"/>
                    <a:pt x="93333" y="115000"/>
                    <a:pt x="93333" y="115000"/>
                  </a:cubicBezTo>
                  <a:cubicBezTo>
                    <a:pt x="94685" y="117413"/>
                    <a:pt x="94685" y="117413"/>
                    <a:pt x="94685" y="117413"/>
                  </a:cubicBezTo>
                  <a:cubicBezTo>
                    <a:pt x="94879" y="114827"/>
                    <a:pt x="94879" y="114827"/>
                    <a:pt x="94879" y="114827"/>
                  </a:cubicBezTo>
                  <a:cubicBezTo>
                    <a:pt x="93333" y="114655"/>
                    <a:pt x="92173" y="114137"/>
                    <a:pt x="91400" y="113448"/>
                  </a:cubicBezTo>
                  <a:cubicBezTo>
                    <a:pt x="90628" y="112758"/>
                    <a:pt x="90048" y="111896"/>
                    <a:pt x="90048" y="110689"/>
                  </a:cubicBezTo>
                  <a:cubicBezTo>
                    <a:pt x="90241" y="110344"/>
                    <a:pt x="90241" y="110344"/>
                    <a:pt x="90241" y="110344"/>
                  </a:cubicBezTo>
                  <a:cubicBezTo>
                    <a:pt x="87342" y="110000"/>
                    <a:pt x="87342" y="110000"/>
                    <a:pt x="87342" y="110000"/>
                  </a:cubicBezTo>
                  <a:cubicBezTo>
                    <a:pt x="90241" y="110344"/>
                    <a:pt x="90241" y="110344"/>
                    <a:pt x="90241" y="110344"/>
                  </a:cubicBezTo>
                  <a:cubicBezTo>
                    <a:pt x="99130" y="44482"/>
                    <a:pt x="99130" y="44482"/>
                    <a:pt x="99130" y="44482"/>
                  </a:cubicBezTo>
                  <a:cubicBezTo>
                    <a:pt x="66473" y="44482"/>
                    <a:pt x="66473" y="44482"/>
                    <a:pt x="66473" y="44482"/>
                  </a:cubicBezTo>
                  <a:cubicBezTo>
                    <a:pt x="65700" y="44482"/>
                    <a:pt x="64927" y="44137"/>
                    <a:pt x="63961" y="43620"/>
                  </a:cubicBezTo>
                  <a:cubicBezTo>
                    <a:pt x="62995" y="42931"/>
                    <a:pt x="62028" y="41896"/>
                    <a:pt x="61449" y="41034"/>
                  </a:cubicBezTo>
                  <a:cubicBezTo>
                    <a:pt x="58937" y="42586"/>
                    <a:pt x="58937" y="42586"/>
                    <a:pt x="58937" y="42586"/>
                  </a:cubicBezTo>
                  <a:cubicBezTo>
                    <a:pt x="61642" y="41206"/>
                    <a:pt x="61642" y="41206"/>
                    <a:pt x="61642" y="41206"/>
                  </a:cubicBezTo>
                  <a:cubicBezTo>
                    <a:pt x="48309" y="20862"/>
                    <a:pt x="48309" y="20862"/>
                    <a:pt x="48309" y="20862"/>
                  </a:cubicBezTo>
                  <a:cubicBezTo>
                    <a:pt x="36908" y="46206"/>
                    <a:pt x="36908" y="46206"/>
                    <a:pt x="36908" y="46206"/>
                  </a:cubicBezTo>
                  <a:cubicBezTo>
                    <a:pt x="61256" y="70689"/>
                    <a:pt x="61256" y="70689"/>
                    <a:pt x="61256" y="70689"/>
                  </a:cubicBezTo>
                  <a:cubicBezTo>
                    <a:pt x="61449" y="70862"/>
                    <a:pt x="61449" y="70862"/>
                    <a:pt x="61449" y="70862"/>
                  </a:cubicBezTo>
                  <a:cubicBezTo>
                    <a:pt x="62995" y="71896"/>
                    <a:pt x="63574" y="72931"/>
                    <a:pt x="63574" y="73620"/>
                  </a:cubicBezTo>
                  <a:cubicBezTo>
                    <a:pt x="63574" y="73793"/>
                    <a:pt x="63574" y="73793"/>
                    <a:pt x="63574" y="73793"/>
                  </a:cubicBezTo>
                  <a:cubicBezTo>
                    <a:pt x="66666" y="109482"/>
                    <a:pt x="66666" y="109482"/>
                    <a:pt x="66666" y="109482"/>
                  </a:cubicBezTo>
                  <a:cubicBezTo>
                    <a:pt x="66666" y="110000"/>
                    <a:pt x="66666" y="110000"/>
                    <a:pt x="66666" y="110000"/>
                  </a:cubicBezTo>
                  <a:cubicBezTo>
                    <a:pt x="66666" y="112241"/>
                    <a:pt x="64347" y="114482"/>
                    <a:pt x="61062" y="114482"/>
                  </a:cubicBezTo>
                  <a:cubicBezTo>
                    <a:pt x="59516" y="114482"/>
                    <a:pt x="58164" y="113965"/>
                    <a:pt x="57004" y="113275"/>
                  </a:cubicBezTo>
                  <a:cubicBezTo>
                    <a:pt x="56038" y="112413"/>
                    <a:pt x="55458" y="111379"/>
                    <a:pt x="55265" y="110172"/>
                  </a:cubicBezTo>
                  <a:cubicBezTo>
                    <a:pt x="55265" y="110172"/>
                    <a:pt x="55265" y="110172"/>
                    <a:pt x="55265" y="110172"/>
                  </a:cubicBezTo>
                  <a:cubicBezTo>
                    <a:pt x="51594" y="79482"/>
                    <a:pt x="51594" y="79482"/>
                    <a:pt x="51594" y="79482"/>
                  </a:cubicBezTo>
                  <a:cubicBezTo>
                    <a:pt x="8502" y="52931"/>
                    <a:pt x="8502" y="52931"/>
                    <a:pt x="8502" y="52931"/>
                  </a:cubicBezTo>
                  <a:cubicBezTo>
                    <a:pt x="8502" y="52931"/>
                    <a:pt x="8502" y="52931"/>
                    <a:pt x="8502" y="52931"/>
                  </a:cubicBezTo>
                  <a:cubicBezTo>
                    <a:pt x="6763" y="51896"/>
                    <a:pt x="5797" y="50517"/>
                    <a:pt x="5797" y="49137"/>
                  </a:cubicBezTo>
                  <a:cubicBezTo>
                    <a:pt x="6183" y="47931"/>
                    <a:pt x="6183" y="47931"/>
                    <a:pt x="6183" y="47931"/>
                  </a:cubicBezTo>
                  <a:cubicBezTo>
                    <a:pt x="3285" y="47068"/>
                    <a:pt x="3285" y="47068"/>
                    <a:pt x="3285" y="47068"/>
                  </a:cubicBezTo>
                  <a:cubicBezTo>
                    <a:pt x="5990" y="48103"/>
                    <a:pt x="5990" y="48103"/>
                    <a:pt x="5990" y="48103"/>
                  </a:cubicBezTo>
                  <a:cubicBezTo>
                    <a:pt x="23381" y="8448"/>
                    <a:pt x="23381" y="8448"/>
                    <a:pt x="23381" y="8448"/>
                  </a:cubicBezTo>
                  <a:cubicBezTo>
                    <a:pt x="23381" y="8448"/>
                    <a:pt x="23381" y="8448"/>
                    <a:pt x="23381" y="8448"/>
                  </a:cubicBezTo>
                  <a:cubicBezTo>
                    <a:pt x="24347" y="6379"/>
                    <a:pt x="26473" y="5172"/>
                    <a:pt x="28985" y="5172"/>
                  </a:cubicBezTo>
                  <a:cubicBezTo>
                    <a:pt x="29758" y="5172"/>
                    <a:pt x="29758" y="5172"/>
                    <a:pt x="29758" y="5172"/>
                  </a:cubicBezTo>
                  <a:cubicBezTo>
                    <a:pt x="29951" y="2586"/>
                    <a:pt x="29951" y="2586"/>
                    <a:pt x="29951" y="2586"/>
                  </a:cubicBezTo>
                  <a:cubicBezTo>
                    <a:pt x="29565" y="5172"/>
                    <a:pt x="29565" y="5172"/>
                    <a:pt x="29565" y="5172"/>
                  </a:cubicBezTo>
                  <a:cubicBezTo>
                    <a:pt x="52367" y="8103"/>
                    <a:pt x="52367" y="8103"/>
                    <a:pt x="52367" y="8103"/>
                  </a:cubicBezTo>
                  <a:cubicBezTo>
                    <a:pt x="52367" y="8103"/>
                    <a:pt x="52367" y="8103"/>
                    <a:pt x="52367" y="8103"/>
                  </a:cubicBezTo>
                  <a:cubicBezTo>
                    <a:pt x="53913" y="8275"/>
                    <a:pt x="55652" y="9482"/>
                    <a:pt x="56425" y="10862"/>
                  </a:cubicBezTo>
                  <a:cubicBezTo>
                    <a:pt x="56425" y="10862"/>
                    <a:pt x="56425" y="10862"/>
                    <a:pt x="56425" y="10862"/>
                  </a:cubicBezTo>
                  <a:cubicBezTo>
                    <a:pt x="72270" y="35689"/>
                    <a:pt x="72270" y="35689"/>
                    <a:pt x="72270" y="35689"/>
                  </a:cubicBezTo>
                  <a:cubicBezTo>
                    <a:pt x="95458" y="35689"/>
                    <a:pt x="95458" y="35689"/>
                    <a:pt x="95458" y="35689"/>
                  </a:cubicBezTo>
                  <a:cubicBezTo>
                    <a:pt x="96425" y="35689"/>
                    <a:pt x="97198" y="35344"/>
                    <a:pt x="97584" y="35000"/>
                  </a:cubicBezTo>
                  <a:cubicBezTo>
                    <a:pt x="98357" y="34655"/>
                    <a:pt x="98550" y="34310"/>
                    <a:pt x="98743" y="34310"/>
                  </a:cubicBezTo>
                  <a:cubicBezTo>
                    <a:pt x="97971" y="33620"/>
                    <a:pt x="97971" y="33620"/>
                    <a:pt x="97971" y="33620"/>
                  </a:cubicBezTo>
                  <a:cubicBezTo>
                    <a:pt x="98357" y="34482"/>
                    <a:pt x="98357" y="34482"/>
                    <a:pt x="98357" y="34482"/>
                  </a:cubicBezTo>
                  <a:cubicBezTo>
                    <a:pt x="98743" y="34310"/>
                    <a:pt x="98743" y="34310"/>
                    <a:pt x="98743" y="34310"/>
                  </a:cubicBezTo>
                  <a:cubicBezTo>
                    <a:pt x="97971" y="33620"/>
                    <a:pt x="97971" y="33620"/>
                    <a:pt x="97971" y="33620"/>
                  </a:cubicBezTo>
                  <a:cubicBezTo>
                    <a:pt x="98357" y="34482"/>
                    <a:pt x="98357" y="34482"/>
                    <a:pt x="98357" y="34482"/>
                  </a:cubicBezTo>
                  <a:cubicBezTo>
                    <a:pt x="97391" y="32758"/>
                    <a:pt x="97391" y="32758"/>
                    <a:pt x="97391" y="32758"/>
                  </a:cubicBezTo>
                  <a:cubicBezTo>
                    <a:pt x="97391" y="34655"/>
                    <a:pt x="97391" y="34655"/>
                    <a:pt x="97391" y="34655"/>
                  </a:cubicBezTo>
                  <a:cubicBezTo>
                    <a:pt x="98357" y="34482"/>
                    <a:pt x="98357" y="34482"/>
                    <a:pt x="98357" y="34482"/>
                  </a:cubicBezTo>
                  <a:cubicBezTo>
                    <a:pt x="97391" y="32758"/>
                    <a:pt x="97391" y="32758"/>
                    <a:pt x="97391" y="32758"/>
                  </a:cubicBezTo>
                  <a:cubicBezTo>
                    <a:pt x="97391" y="34655"/>
                    <a:pt x="97391" y="34655"/>
                    <a:pt x="97391" y="34655"/>
                  </a:cubicBezTo>
                  <a:cubicBezTo>
                    <a:pt x="100096" y="34655"/>
                    <a:pt x="100096" y="34655"/>
                    <a:pt x="100096" y="34655"/>
                  </a:cubicBezTo>
                  <a:cubicBezTo>
                    <a:pt x="102608" y="12068"/>
                    <a:pt x="102608" y="12068"/>
                    <a:pt x="102608" y="12068"/>
                  </a:cubicBezTo>
                  <a:cubicBezTo>
                    <a:pt x="102801" y="11896"/>
                    <a:pt x="102801" y="11896"/>
                    <a:pt x="102801" y="11896"/>
                  </a:cubicBezTo>
                  <a:cubicBezTo>
                    <a:pt x="102801" y="10862"/>
                    <a:pt x="103381" y="10000"/>
                    <a:pt x="104347" y="9310"/>
                  </a:cubicBezTo>
                  <a:cubicBezTo>
                    <a:pt x="105507" y="8448"/>
                    <a:pt x="106859" y="7931"/>
                    <a:pt x="108405" y="7931"/>
                  </a:cubicBezTo>
                  <a:cubicBezTo>
                    <a:pt x="108985" y="8103"/>
                    <a:pt x="108985" y="8103"/>
                    <a:pt x="108985" y="8103"/>
                  </a:cubicBezTo>
                  <a:lnTo>
                    <a:pt x="109178" y="5517"/>
                  </a:ln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1C1C1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49" name="Google Shape;2049;p260"/>
            <p:cNvSpPr/>
            <p:nvPr/>
          </p:nvSpPr>
          <p:spPr>
            <a:xfrm>
              <a:off x="9983846" y="5730792"/>
              <a:ext cx="155700" cy="1878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60000" y="102916"/>
                  </a:moveTo>
                  <a:cubicBezTo>
                    <a:pt x="67058" y="105416"/>
                    <a:pt x="67058" y="105416"/>
                    <a:pt x="67058" y="105416"/>
                  </a:cubicBezTo>
                  <a:cubicBezTo>
                    <a:pt x="105378" y="25000"/>
                    <a:pt x="105378" y="25000"/>
                    <a:pt x="105378" y="25000"/>
                  </a:cubicBezTo>
                  <a:cubicBezTo>
                    <a:pt x="105378" y="24583"/>
                    <a:pt x="105378" y="24583"/>
                    <a:pt x="105378" y="24583"/>
                  </a:cubicBezTo>
                  <a:cubicBezTo>
                    <a:pt x="106890" y="20416"/>
                    <a:pt x="109915" y="15833"/>
                    <a:pt x="113445" y="10833"/>
                  </a:cubicBezTo>
                  <a:cubicBezTo>
                    <a:pt x="120000" y="3333"/>
                    <a:pt x="120000" y="3333"/>
                    <a:pt x="120000" y="3333"/>
                  </a:cubicBezTo>
                  <a:cubicBezTo>
                    <a:pt x="103361" y="416"/>
                    <a:pt x="103361" y="416"/>
                    <a:pt x="103361" y="416"/>
                  </a:cubicBezTo>
                  <a:cubicBezTo>
                    <a:pt x="103361" y="416"/>
                    <a:pt x="103361" y="416"/>
                    <a:pt x="103361" y="416"/>
                  </a:cubicBezTo>
                  <a:cubicBezTo>
                    <a:pt x="102857" y="416"/>
                    <a:pt x="102857" y="416"/>
                    <a:pt x="102857" y="416"/>
                  </a:cubicBezTo>
                  <a:cubicBezTo>
                    <a:pt x="99831" y="0"/>
                    <a:pt x="96806" y="0"/>
                    <a:pt x="93277" y="0"/>
                  </a:cubicBezTo>
                  <a:cubicBezTo>
                    <a:pt x="61008" y="0"/>
                    <a:pt x="31764" y="17083"/>
                    <a:pt x="22184" y="42083"/>
                  </a:cubicBezTo>
                  <a:cubicBezTo>
                    <a:pt x="29243" y="43750"/>
                    <a:pt x="29243" y="43750"/>
                    <a:pt x="29243" y="43750"/>
                  </a:cubicBezTo>
                  <a:cubicBezTo>
                    <a:pt x="22184" y="41666"/>
                    <a:pt x="22184" y="41666"/>
                    <a:pt x="22184" y="41666"/>
                  </a:cubicBezTo>
                  <a:cubicBezTo>
                    <a:pt x="2016" y="85833"/>
                    <a:pt x="2016" y="85833"/>
                    <a:pt x="2016" y="85833"/>
                  </a:cubicBezTo>
                  <a:cubicBezTo>
                    <a:pt x="2016" y="85833"/>
                    <a:pt x="2016" y="85833"/>
                    <a:pt x="2016" y="85833"/>
                  </a:cubicBezTo>
                  <a:cubicBezTo>
                    <a:pt x="504" y="88333"/>
                    <a:pt x="0" y="91250"/>
                    <a:pt x="0" y="93750"/>
                  </a:cubicBezTo>
                  <a:cubicBezTo>
                    <a:pt x="0" y="104166"/>
                    <a:pt x="8067" y="114166"/>
                    <a:pt x="21680" y="116666"/>
                  </a:cubicBezTo>
                  <a:cubicBezTo>
                    <a:pt x="21680" y="116666"/>
                    <a:pt x="21680" y="116666"/>
                    <a:pt x="21680" y="116666"/>
                  </a:cubicBezTo>
                  <a:cubicBezTo>
                    <a:pt x="30756" y="118333"/>
                    <a:pt x="30756" y="118333"/>
                    <a:pt x="30756" y="118333"/>
                  </a:cubicBezTo>
                  <a:cubicBezTo>
                    <a:pt x="32268" y="112500"/>
                    <a:pt x="32268" y="112500"/>
                    <a:pt x="32268" y="112500"/>
                  </a:cubicBezTo>
                  <a:cubicBezTo>
                    <a:pt x="29747" y="118333"/>
                    <a:pt x="29747" y="118333"/>
                    <a:pt x="29747" y="118333"/>
                  </a:cubicBezTo>
                  <a:cubicBezTo>
                    <a:pt x="33277" y="119583"/>
                    <a:pt x="37310" y="120000"/>
                    <a:pt x="41344" y="120000"/>
                  </a:cubicBezTo>
                  <a:cubicBezTo>
                    <a:pt x="52941" y="120000"/>
                    <a:pt x="63025" y="113750"/>
                    <a:pt x="67058" y="105416"/>
                  </a:cubicBezTo>
                  <a:cubicBezTo>
                    <a:pt x="67058" y="105416"/>
                    <a:pt x="67058" y="105416"/>
                    <a:pt x="67058" y="105416"/>
                  </a:cubicBezTo>
                  <a:cubicBezTo>
                    <a:pt x="67058" y="105416"/>
                    <a:pt x="67058" y="105416"/>
                    <a:pt x="67058" y="105416"/>
                  </a:cubicBezTo>
                  <a:cubicBezTo>
                    <a:pt x="60000" y="102916"/>
                    <a:pt x="60000" y="102916"/>
                    <a:pt x="60000" y="102916"/>
                  </a:cubicBezTo>
                  <a:cubicBezTo>
                    <a:pt x="52941" y="100833"/>
                    <a:pt x="52941" y="100833"/>
                    <a:pt x="52941" y="100833"/>
                  </a:cubicBezTo>
                  <a:cubicBezTo>
                    <a:pt x="50924" y="105000"/>
                    <a:pt x="46386" y="107500"/>
                    <a:pt x="41344" y="107500"/>
                  </a:cubicBezTo>
                  <a:cubicBezTo>
                    <a:pt x="39327" y="107500"/>
                    <a:pt x="37815" y="107500"/>
                    <a:pt x="35294" y="106666"/>
                  </a:cubicBezTo>
                  <a:cubicBezTo>
                    <a:pt x="34789" y="106250"/>
                    <a:pt x="34789" y="106250"/>
                    <a:pt x="34789" y="106250"/>
                  </a:cubicBezTo>
                  <a:cubicBezTo>
                    <a:pt x="24705" y="104583"/>
                    <a:pt x="24705" y="104583"/>
                    <a:pt x="24705" y="104583"/>
                  </a:cubicBezTo>
                  <a:cubicBezTo>
                    <a:pt x="23193" y="110833"/>
                    <a:pt x="23193" y="110833"/>
                    <a:pt x="23193" y="110833"/>
                  </a:cubicBezTo>
                  <a:cubicBezTo>
                    <a:pt x="25210" y="104583"/>
                    <a:pt x="25210" y="104583"/>
                    <a:pt x="25210" y="104583"/>
                  </a:cubicBezTo>
                  <a:cubicBezTo>
                    <a:pt x="19159" y="103333"/>
                    <a:pt x="15126" y="98750"/>
                    <a:pt x="15126" y="93750"/>
                  </a:cubicBezTo>
                  <a:cubicBezTo>
                    <a:pt x="15126" y="92500"/>
                    <a:pt x="15630" y="91250"/>
                    <a:pt x="16134" y="90000"/>
                  </a:cubicBezTo>
                  <a:cubicBezTo>
                    <a:pt x="9075" y="87916"/>
                    <a:pt x="9075" y="87916"/>
                    <a:pt x="9075" y="87916"/>
                  </a:cubicBezTo>
                  <a:cubicBezTo>
                    <a:pt x="16134" y="90000"/>
                    <a:pt x="16134" y="90000"/>
                    <a:pt x="16134" y="90000"/>
                  </a:cubicBezTo>
                  <a:cubicBezTo>
                    <a:pt x="36806" y="45833"/>
                    <a:pt x="36806" y="45833"/>
                    <a:pt x="36806" y="45833"/>
                  </a:cubicBezTo>
                  <a:cubicBezTo>
                    <a:pt x="36806" y="45833"/>
                    <a:pt x="36806" y="45833"/>
                    <a:pt x="36806" y="45833"/>
                  </a:cubicBezTo>
                  <a:cubicBezTo>
                    <a:pt x="43865" y="26250"/>
                    <a:pt x="67058" y="12500"/>
                    <a:pt x="93277" y="12500"/>
                  </a:cubicBezTo>
                  <a:cubicBezTo>
                    <a:pt x="95798" y="12500"/>
                    <a:pt x="98319" y="12500"/>
                    <a:pt x="101344" y="12916"/>
                  </a:cubicBezTo>
                  <a:cubicBezTo>
                    <a:pt x="101848" y="6666"/>
                    <a:pt x="101848" y="6666"/>
                    <a:pt x="101848" y="6666"/>
                  </a:cubicBezTo>
                  <a:cubicBezTo>
                    <a:pt x="100840" y="12916"/>
                    <a:pt x="100840" y="12916"/>
                    <a:pt x="100840" y="12916"/>
                  </a:cubicBezTo>
                  <a:cubicBezTo>
                    <a:pt x="105882" y="13750"/>
                    <a:pt x="105882" y="13750"/>
                    <a:pt x="105882" y="13750"/>
                  </a:cubicBezTo>
                  <a:cubicBezTo>
                    <a:pt x="107394" y="7500"/>
                    <a:pt x="107394" y="7500"/>
                    <a:pt x="107394" y="7500"/>
                  </a:cubicBezTo>
                  <a:cubicBezTo>
                    <a:pt x="100840" y="4166"/>
                    <a:pt x="100840" y="4166"/>
                    <a:pt x="100840" y="4166"/>
                  </a:cubicBezTo>
                  <a:cubicBezTo>
                    <a:pt x="96302" y="9583"/>
                    <a:pt x="93277" y="15000"/>
                    <a:pt x="90756" y="20833"/>
                  </a:cubicBezTo>
                  <a:cubicBezTo>
                    <a:pt x="97815" y="22916"/>
                    <a:pt x="97815" y="22916"/>
                    <a:pt x="97815" y="22916"/>
                  </a:cubicBezTo>
                  <a:cubicBezTo>
                    <a:pt x="90756" y="20416"/>
                    <a:pt x="90756" y="20416"/>
                    <a:pt x="90756" y="20416"/>
                  </a:cubicBezTo>
                  <a:cubicBezTo>
                    <a:pt x="52941" y="100833"/>
                    <a:pt x="52941" y="100833"/>
                    <a:pt x="52941" y="100833"/>
                  </a:cubicBezTo>
                  <a:cubicBezTo>
                    <a:pt x="52941" y="100833"/>
                    <a:pt x="52941" y="100833"/>
                    <a:pt x="52941" y="100833"/>
                  </a:cubicBezTo>
                  <a:lnTo>
                    <a:pt x="60000" y="102916"/>
                  </a:ln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1C1C1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50" name="Google Shape;2050;p260"/>
            <p:cNvSpPr/>
            <p:nvPr/>
          </p:nvSpPr>
          <p:spPr>
            <a:xfrm>
              <a:off x="10011176" y="5977950"/>
              <a:ext cx="156900" cy="2199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53445" y="7880"/>
                  </a:moveTo>
                  <a:cubicBezTo>
                    <a:pt x="45882" y="6089"/>
                    <a:pt x="45882" y="6089"/>
                    <a:pt x="45882" y="6089"/>
                  </a:cubicBezTo>
                  <a:cubicBezTo>
                    <a:pt x="1008" y="103522"/>
                    <a:pt x="1008" y="103522"/>
                    <a:pt x="1008" y="103522"/>
                  </a:cubicBezTo>
                  <a:cubicBezTo>
                    <a:pt x="1008" y="103522"/>
                    <a:pt x="1008" y="103522"/>
                    <a:pt x="1008" y="103522"/>
                  </a:cubicBezTo>
                  <a:cubicBezTo>
                    <a:pt x="504" y="104955"/>
                    <a:pt x="0" y="106029"/>
                    <a:pt x="0" y="107462"/>
                  </a:cubicBezTo>
                  <a:cubicBezTo>
                    <a:pt x="0" y="111044"/>
                    <a:pt x="2016" y="114268"/>
                    <a:pt x="5546" y="116417"/>
                  </a:cubicBezTo>
                  <a:cubicBezTo>
                    <a:pt x="9075" y="118567"/>
                    <a:pt x="13613" y="120000"/>
                    <a:pt x="18655" y="120000"/>
                  </a:cubicBezTo>
                  <a:cubicBezTo>
                    <a:pt x="43865" y="120000"/>
                    <a:pt x="43865" y="120000"/>
                    <a:pt x="43865" y="120000"/>
                  </a:cubicBezTo>
                  <a:cubicBezTo>
                    <a:pt x="50420" y="120000"/>
                    <a:pt x="56470" y="118567"/>
                    <a:pt x="61512" y="116059"/>
                  </a:cubicBezTo>
                  <a:cubicBezTo>
                    <a:pt x="66554" y="113910"/>
                    <a:pt x="70588" y="110328"/>
                    <a:pt x="72605" y="106388"/>
                  </a:cubicBezTo>
                  <a:cubicBezTo>
                    <a:pt x="65546" y="104597"/>
                    <a:pt x="65546" y="104597"/>
                    <a:pt x="65546" y="104597"/>
                  </a:cubicBezTo>
                  <a:cubicBezTo>
                    <a:pt x="72605" y="106746"/>
                    <a:pt x="72605" y="106746"/>
                    <a:pt x="72605" y="106746"/>
                  </a:cubicBezTo>
                  <a:cubicBezTo>
                    <a:pt x="120000" y="31880"/>
                    <a:pt x="120000" y="31880"/>
                    <a:pt x="120000" y="31880"/>
                  </a:cubicBezTo>
                  <a:cubicBezTo>
                    <a:pt x="63529" y="6805"/>
                    <a:pt x="63529" y="6805"/>
                    <a:pt x="63529" y="6805"/>
                  </a:cubicBezTo>
                  <a:cubicBezTo>
                    <a:pt x="59495" y="11462"/>
                    <a:pt x="59495" y="11462"/>
                    <a:pt x="59495" y="11462"/>
                  </a:cubicBezTo>
                  <a:cubicBezTo>
                    <a:pt x="65042" y="7522"/>
                    <a:pt x="65042" y="7522"/>
                    <a:pt x="65042" y="7522"/>
                  </a:cubicBezTo>
                  <a:cubicBezTo>
                    <a:pt x="62521" y="6089"/>
                    <a:pt x="60504" y="4298"/>
                    <a:pt x="56470" y="2865"/>
                  </a:cubicBezTo>
                  <a:cubicBezTo>
                    <a:pt x="48907" y="0"/>
                    <a:pt x="48907" y="0"/>
                    <a:pt x="48907" y="0"/>
                  </a:cubicBezTo>
                  <a:cubicBezTo>
                    <a:pt x="45882" y="6089"/>
                    <a:pt x="45882" y="6089"/>
                    <a:pt x="45882" y="6089"/>
                  </a:cubicBezTo>
                  <a:cubicBezTo>
                    <a:pt x="53445" y="7880"/>
                    <a:pt x="53445" y="7880"/>
                    <a:pt x="53445" y="7880"/>
                  </a:cubicBezTo>
                  <a:cubicBezTo>
                    <a:pt x="49915" y="12537"/>
                    <a:pt x="49915" y="12537"/>
                    <a:pt x="49915" y="12537"/>
                  </a:cubicBezTo>
                  <a:cubicBezTo>
                    <a:pt x="50420" y="12537"/>
                    <a:pt x="51932" y="13611"/>
                    <a:pt x="53949" y="15044"/>
                  </a:cubicBezTo>
                  <a:cubicBezTo>
                    <a:pt x="54453" y="15761"/>
                    <a:pt x="54453" y="15761"/>
                    <a:pt x="54453" y="15761"/>
                  </a:cubicBezTo>
                  <a:cubicBezTo>
                    <a:pt x="100840" y="35820"/>
                    <a:pt x="100840" y="35820"/>
                    <a:pt x="100840" y="35820"/>
                  </a:cubicBezTo>
                  <a:cubicBezTo>
                    <a:pt x="58487" y="102447"/>
                    <a:pt x="58487" y="102447"/>
                    <a:pt x="58487" y="102447"/>
                  </a:cubicBezTo>
                  <a:cubicBezTo>
                    <a:pt x="58487" y="102447"/>
                    <a:pt x="58487" y="102447"/>
                    <a:pt x="58487" y="102447"/>
                  </a:cubicBezTo>
                  <a:cubicBezTo>
                    <a:pt x="57478" y="104238"/>
                    <a:pt x="55462" y="106029"/>
                    <a:pt x="52941" y="107104"/>
                  </a:cubicBezTo>
                  <a:cubicBezTo>
                    <a:pt x="50420" y="108537"/>
                    <a:pt x="46890" y="109253"/>
                    <a:pt x="43865" y="109253"/>
                  </a:cubicBezTo>
                  <a:cubicBezTo>
                    <a:pt x="18655" y="109253"/>
                    <a:pt x="18655" y="109253"/>
                    <a:pt x="18655" y="109253"/>
                  </a:cubicBezTo>
                  <a:cubicBezTo>
                    <a:pt x="16134" y="109253"/>
                    <a:pt x="15630" y="108537"/>
                    <a:pt x="15630" y="107462"/>
                  </a:cubicBezTo>
                  <a:cubicBezTo>
                    <a:pt x="15630" y="106746"/>
                    <a:pt x="15630" y="106746"/>
                    <a:pt x="15630" y="106746"/>
                  </a:cubicBezTo>
                  <a:cubicBezTo>
                    <a:pt x="8067" y="105313"/>
                    <a:pt x="8067" y="105313"/>
                    <a:pt x="8067" y="105313"/>
                  </a:cubicBezTo>
                  <a:cubicBezTo>
                    <a:pt x="15630" y="106746"/>
                    <a:pt x="15630" y="106746"/>
                    <a:pt x="15630" y="106746"/>
                  </a:cubicBezTo>
                  <a:cubicBezTo>
                    <a:pt x="60504" y="9313"/>
                    <a:pt x="60504" y="9313"/>
                    <a:pt x="60504" y="9313"/>
                  </a:cubicBezTo>
                  <a:cubicBezTo>
                    <a:pt x="53445" y="7880"/>
                    <a:pt x="53445" y="7880"/>
                    <a:pt x="53445" y="7880"/>
                  </a:cubicBezTo>
                  <a:cubicBezTo>
                    <a:pt x="49915" y="12537"/>
                    <a:pt x="49915" y="12537"/>
                    <a:pt x="49915" y="12537"/>
                  </a:cubicBezTo>
                  <a:lnTo>
                    <a:pt x="53445" y="7880"/>
                  </a:ln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1C1C1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051" name="Google Shape;2051;p260"/>
          <p:cNvSpPr/>
          <p:nvPr/>
        </p:nvSpPr>
        <p:spPr>
          <a:xfrm>
            <a:off x="1589338" y="3119572"/>
            <a:ext cx="121500" cy="1137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59852" y="119859"/>
                </a:moveTo>
                <a:cubicBezTo>
                  <a:pt x="59411" y="119859"/>
                  <a:pt x="58970" y="119578"/>
                  <a:pt x="58529" y="119438"/>
                </a:cubicBezTo>
                <a:cubicBezTo>
                  <a:pt x="57941" y="119017"/>
                  <a:pt x="43823" y="110035"/>
                  <a:pt x="29411" y="95438"/>
                </a:cubicBezTo>
                <a:cubicBezTo>
                  <a:pt x="10147" y="76210"/>
                  <a:pt x="0" y="56140"/>
                  <a:pt x="0" y="37894"/>
                </a:cubicBezTo>
                <a:cubicBezTo>
                  <a:pt x="0" y="13894"/>
                  <a:pt x="14411" y="2245"/>
                  <a:pt x="28676" y="1263"/>
                </a:cubicBezTo>
                <a:cubicBezTo>
                  <a:pt x="40441" y="421"/>
                  <a:pt x="53970" y="6877"/>
                  <a:pt x="59852" y="22877"/>
                </a:cubicBezTo>
                <a:cubicBezTo>
                  <a:pt x="65735" y="6736"/>
                  <a:pt x="80000" y="0"/>
                  <a:pt x="91911" y="842"/>
                </a:cubicBezTo>
                <a:cubicBezTo>
                  <a:pt x="105882" y="1964"/>
                  <a:pt x="119852" y="12771"/>
                  <a:pt x="119852" y="34807"/>
                </a:cubicBezTo>
                <a:cubicBezTo>
                  <a:pt x="119852" y="52070"/>
                  <a:pt x="110000" y="71578"/>
                  <a:pt x="90441" y="92771"/>
                </a:cubicBezTo>
                <a:cubicBezTo>
                  <a:pt x="76029" y="108350"/>
                  <a:pt x="61470" y="119438"/>
                  <a:pt x="61176" y="119438"/>
                </a:cubicBezTo>
                <a:cubicBezTo>
                  <a:pt x="60735" y="119859"/>
                  <a:pt x="60294" y="119859"/>
                  <a:pt x="59852" y="119859"/>
                </a:cubicBezTo>
                <a:close/>
                <a:moveTo>
                  <a:pt x="30882" y="5473"/>
                </a:moveTo>
                <a:cubicBezTo>
                  <a:pt x="30294" y="5473"/>
                  <a:pt x="29558" y="5473"/>
                  <a:pt x="28970" y="5473"/>
                </a:cubicBezTo>
                <a:cubicBezTo>
                  <a:pt x="16470" y="6315"/>
                  <a:pt x="4117" y="16701"/>
                  <a:pt x="4117" y="37894"/>
                </a:cubicBezTo>
                <a:cubicBezTo>
                  <a:pt x="4117" y="76210"/>
                  <a:pt x="51176" y="109473"/>
                  <a:pt x="59705" y="115228"/>
                </a:cubicBezTo>
                <a:cubicBezTo>
                  <a:pt x="67941" y="108771"/>
                  <a:pt x="115294" y="70596"/>
                  <a:pt x="115294" y="34807"/>
                </a:cubicBezTo>
                <a:cubicBezTo>
                  <a:pt x="115294" y="15438"/>
                  <a:pt x="103235" y="5894"/>
                  <a:pt x="91323" y="5052"/>
                </a:cubicBezTo>
                <a:cubicBezTo>
                  <a:pt x="74264" y="3789"/>
                  <a:pt x="63970" y="18105"/>
                  <a:pt x="61911" y="31859"/>
                </a:cubicBezTo>
                <a:cubicBezTo>
                  <a:pt x="61617" y="32842"/>
                  <a:pt x="60882" y="33543"/>
                  <a:pt x="59705" y="33543"/>
                </a:cubicBezTo>
                <a:cubicBezTo>
                  <a:pt x="58676" y="33543"/>
                  <a:pt x="57794" y="32701"/>
                  <a:pt x="57500" y="31859"/>
                </a:cubicBezTo>
                <a:cubicBezTo>
                  <a:pt x="55588" y="18947"/>
                  <a:pt x="46323" y="5473"/>
                  <a:pt x="30882" y="5473"/>
                </a:cubicBezTo>
                <a:close/>
              </a:path>
            </a:pathLst>
          </a:custGeom>
          <a:solidFill>
            <a:srgbClr val="43434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b="1">
              <a:solidFill>
                <a:srgbClr val="5C646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52" name="Google Shape;2052;p260"/>
          <p:cNvSpPr txBox="1">
            <a:spLocks noGrp="1"/>
          </p:cNvSpPr>
          <p:nvPr>
            <p:ph type="title"/>
          </p:nvPr>
        </p:nvSpPr>
        <p:spPr>
          <a:xfrm>
            <a:off x="3106200" y="1291600"/>
            <a:ext cx="2762400" cy="2648100"/>
          </a:xfrm>
          <a:prstGeom prst="rect">
            <a:avLst/>
          </a:prstGeom>
        </p:spPr>
        <p:txBody>
          <a:bodyPr spcFirstLastPara="1" wrap="square" lIns="68575" tIns="68575" rIns="68575" bIns="6857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200" b="1" dirty="0">
                <a:latin typeface="Roboto"/>
                <a:ea typeface="Roboto"/>
                <a:cs typeface="Roboto"/>
                <a:sym typeface="Roboto"/>
              </a:rPr>
              <a:t>Descripción</a:t>
            </a:r>
          </a:p>
          <a:p>
            <a:pPr marL="0" lvl="0" indent="0" algn="l" rtl="0">
              <a:spcBef>
                <a:spcPts val="500"/>
              </a:spcBef>
              <a:spcAft>
                <a:spcPts val="0"/>
              </a:spcAft>
              <a:buNone/>
            </a:pPr>
            <a:r>
              <a:rPr lang="es-MX" sz="950" dirty="0">
                <a:latin typeface="Roboto"/>
                <a:ea typeface="Roboto"/>
                <a:cs typeface="Roboto"/>
                <a:sym typeface="Roboto"/>
              </a:rPr>
              <a:t>La Visión de cambio es una clara articulación del objetivo último a conseguir a través de la iniciativa de cambio. Se puede utilizar para inspirar,crear concienciación y obtener apoyo para el cambio. </a:t>
            </a:r>
          </a:p>
          <a:p>
            <a:pPr marL="0" lvl="0" indent="0" algn="l" rtl="0">
              <a:spcBef>
                <a:spcPts val="1800"/>
              </a:spcBef>
              <a:spcAft>
                <a:spcPts val="0"/>
              </a:spcAft>
              <a:buNone/>
            </a:pPr>
            <a:r>
              <a:rPr lang="es-MX" sz="1200" b="1" dirty="0">
                <a:latin typeface="Roboto"/>
                <a:ea typeface="Roboto"/>
                <a:cs typeface="Roboto"/>
                <a:sym typeface="Roboto"/>
              </a:rPr>
              <a:t>Resultados dirigidos</a:t>
            </a:r>
          </a:p>
          <a:p>
            <a:pPr marL="342900" lvl="0" indent="-228600" algn="l" rtl="0">
              <a:spcBef>
                <a:spcPts val="1000"/>
              </a:spcBef>
              <a:spcAft>
                <a:spcPts val="0"/>
              </a:spcAft>
              <a:buSzPts val="1000"/>
              <a:buFont typeface="Roboto"/>
              <a:buChar char="●"/>
            </a:pPr>
            <a:r>
              <a:rPr lang="es-MX" sz="950" dirty="0">
                <a:latin typeface="Roboto"/>
                <a:ea typeface="Roboto"/>
                <a:cs typeface="Roboto"/>
                <a:sym typeface="Roboto"/>
              </a:rPr>
              <a:t>↑ alineación durante tiempos de cambio</a:t>
            </a:r>
          </a:p>
          <a:p>
            <a:pPr marL="342900" lvl="0" indent="-228600" algn="l" rtl="0">
              <a:spcBef>
                <a:spcPts val="200"/>
              </a:spcBef>
              <a:spcAft>
                <a:spcPts val="0"/>
              </a:spcAft>
              <a:buSzPts val="1000"/>
              <a:buFont typeface="Roboto"/>
              <a:buChar char="●"/>
            </a:pPr>
            <a:r>
              <a:rPr lang="es-MX" sz="950" dirty="0">
                <a:latin typeface="Roboto"/>
                <a:ea typeface="Roboto"/>
                <a:cs typeface="Roboto"/>
                <a:sym typeface="Roboto"/>
              </a:rPr>
              <a:t>↑ comprensión del cambio </a:t>
            </a:r>
          </a:p>
          <a:p>
            <a:pPr marL="342900" lvl="0" indent="-228600" algn="l" rtl="0">
              <a:spcBef>
                <a:spcPts val="200"/>
              </a:spcBef>
              <a:spcAft>
                <a:spcPts val="0"/>
              </a:spcAft>
              <a:buSzPts val="1000"/>
              <a:buFont typeface="Roboto"/>
              <a:buChar char="●"/>
            </a:pPr>
            <a:r>
              <a:rPr lang="es-MX" sz="950" dirty="0">
                <a:latin typeface="Roboto"/>
                <a:ea typeface="Roboto"/>
                <a:cs typeface="Roboto"/>
                <a:sym typeface="Roboto"/>
              </a:rPr>
              <a:t>↓ resistencia al cambio debido a claridad</a:t>
            </a:r>
          </a:p>
          <a:p>
            <a:pPr marL="342900" lvl="0" indent="-228600" algn="l" rtl="0">
              <a:spcBef>
                <a:spcPts val="200"/>
              </a:spcBef>
              <a:spcAft>
                <a:spcPts val="200"/>
              </a:spcAft>
              <a:buSzPts val="1000"/>
              <a:buFont typeface="Roboto"/>
              <a:buChar char="●"/>
            </a:pPr>
            <a:r>
              <a:rPr lang="es-MX" sz="950" dirty="0">
                <a:latin typeface="Roboto"/>
                <a:ea typeface="Roboto"/>
                <a:cs typeface="Roboto"/>
                <a:sym typeface="Roboto"/>
              </a:rPr>
              <a:t>↑ realización de valor aumentada</a:t>
            </a:r>
          </a:p>
        </p:txBody>
      </p:sp>
      <p:sp>
        <p:nvSpPr>
          <p:cNvPr id="2053" name="Google Shape;2053;p260"/>
          <p:cNvSpPr txBox="1">
            <a:spLocks noGrp="1"/>
          </p:cNvSpPr>
          <p:nvPr>
            <p:ph type="title"/>
          </p:nvPr>
        </p:nvSpPr>
        <p:spPr>
          <a:xfrm>
            <a:off x="5977500" y="1291600"/>
            <a:ext cx="3015600" cy="2757000"/>
          </a:xfrm>
          <a:prstGeom prst="rect">
            <a:avLst/>
          </a:prstGeom>
        </p:spPr>
        <p:txBody>
          <a:bodyPr spcFirstLastPara="1" wrap="square" lIns="68575" tIns="68575" rIns="68575" bIns="6857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MX" sz="950" b="1" dirty="0">
                <a:latin typeface="Roboto"/>
                <a:ea typeface="Roboto"/>
                <a:cs typeface="Roboto"/>
                <a:sym typeface="Roboto"/>
              </a:rPr>
              <a:t>Cómo ejecutar</a:t>
            </a:r>
          </a:p>
          <a:p>
            <a:pPr marL="254000" lvl="0" indent="-1905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000"/>
              <a:buChar char="●"/>
            </a:pPr>
            <a:r>
              <a:rPr lang="es-MX" sz="950" b="1" dirty="0">
                <a:latin typeface="Roboto"/>
                <a:ea typeface="Roboto"/>
                <a:cs typeface="Roboto"/>
                <a:sym typeface="Roboto"/>
              </a:rPr>
              <a:t>Pintar la visión:</a:t>
            </a:r>
            <a:r>
              <a:rPr lang="es-MX" sz="950" dirty="0">
                <a:latin typeface="Roboto"/>
                <a:ea typeface="Roboto"/>
                <a:cs typeface="Roboto"/>
                <a:sym typeface="Roboto"/>
              </a:rPr>
              <a:t> ¿Qué aspecto tiene el futuro ideal? Realice un borrador de una declaración de visión de cambio que articula claramente la razón para el cambio.</a:t>
            </a:r>
          </a:p>
          <a:p>
            <a:pPr marL="254000" lvl="0" indent="-1905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000"/>
              <a:buChar char="●"/>
            </a:pPr>
            <a:r>
              <a:rPr lang="es-MX" sz="950" b="1" dirty="0">
                <a:latin typeface="Roboto"/>
                <a:ea typeface="Roboto"/>
                <a:cs typeface="Roboto"/>
                <a:sym typeface="Roboto"/>
              </a:rPr>
              <a:t>Visión piloto:</a:t>
            </a:r>
            <a:r>
              <a:rPr lang="es-MX" sz="950" dirty="0">
                <a:latin typeface="Roboto"/>
                <a:ea typeface="Roboto"/>
                <a:cs typeface="Roboto"/>
                <a:sym typeface="Roboto"/>
              </a:rPr>
              <a:t> Pruebe y ajústela con directivos de confianza, campeones del cambio y partes interesadas relevantes.</a:t>
            </a:r>
          </a:p>
          <a:p>
            <a:pPr marL="254000" lvl="0" indent="-1905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000"/>
              <a:buChar char="●"/>
            </a:pPr>
            <a:r>
              <a:rPr lang="es-MX" sz="950" b="1" dirty="0">
                <a:latin typeface="Roboto"/>
                <a:ea typeface="Roboto"/>
                <a:cs typeface="Roboto"/>
                <a:sym typeface="Roboto"/>
              </a:rPr>
              <a:t>Comunicar:</a:t>
            </a:r>
            <a:r>
              <a:rPr lang="es-MX" sz="950" dirty="0">
                <a:latin typeface="Roboto"/>
                <a:ea typeface="Roboto"/>
                <a:cs typeface="Roboto"/>
                <a:sym typeface="Roboto"/>
              </a:rPr>
              <a:t> Comparta la declaración de visión de cambio con gestores para distribuir en cascada.</a:t>
            </a:r>
          </a:p>
          <a:p>
            <a:pPr marL="254000" lvl="0" indent="-1905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000"/>
              <a:buChar char="●"/>
            </a:pPr>
            <a:r>
              <a:rPr lang="es-MX" sz="950" b="1" dirty="0">
                <a:latin typeface="Roboto"/>
                <a:ea typeface="Roboto"/>
                <a:cs typeface="Roboto"/>
                <a:sym typeface="Roboto"/>
              </a:rPr>
              <a:t>Afianzar y restringir:</a:t>
            </a:r>
            <a:r>
              <a:rPr lang="es-MX" sz="950" dirty="0">
                <a:latin typeface="Roboto"/>
                <a:ea typeface="Roboto"/>
                <a:cs typeface="Roboto"/>
                <a:sym typeface="Roboto"/>
              </a:rPr>
              <a:t> Comparta la visión a través de múltiples canales; restrinja la mensajería basándose en comentarios</a:t>
            </a:r>
          </a:p>
          <a:p>
            <a:pPr marL="254000" lvl="0" indent="-1905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000"/>
              <a:buFont typeface="Roboto"/>
              <a:buChar char="●"/>
            </a:pPr>
            <a:r>
              <a:rPr lang="es-MX" sz="950" b="1" dirty="0">
                <a:latin typeface="Roboto"/>
                <a:ea typeface="Roboto"/>
                <a:cs typeface="Roboto"/>
                <a:sym typeface="Roboto"/>
              </a:rPr>
              <a:t>A quién implicar:</a:t>
            </a:r>
            <a:r>
              <a:rPr lang="es-MX" sz="950" dirty="0">
                <a:latin typeface="Roboto"/>
                <a:ea typeface="Roboto"/>
                <a:cs typeface="Roboto"/>
                <a:sym typeface="Roboto"/>
              </a:rPr>
              <a:t> Implique sus líderes y patrocinadores ejecutivos de sus Unidades de negocio en la elaboración de la visión del cambio</a:t>
            </a:r>
          </a:p>
        </p:txBody>
      </p:sp>
      <p:graphicFrame>
        <p:nvGraphicFramePr>
          <p:cNvPr id="2054" name="Google Shape;2054;p260"/>
          <p:cNvGraphicFramePr/>
          <p:nvPr>
            <p:extLst>
              <p:ext uri="{D42A27DB-BD31-4B8C-83A1-F6EECF244321}">
                <p14:modId xmlns:p14="http://schemas.microsoft.com/office/powerpoint/2010/main" val="4048522900"/>
              </p:ext>
            </p:extLst>
          </p:nvPr>
        </p:nvGraphicFramePr>
        <p:xfrm>
          <a:off x="3106200" y="4089459"/>
          <a:ext cx="5788550" cy="1142970"/>
        </p:xfrm>
        <a:graphic>
          <a:graphicData uri="http://schemas.openxmlformats.org/drawingml/2006/table">
            <a:tbl>
              <a:tblPr>
                <a:noFill/>
                <a:tableStyleId>{45470F37-8B12-47F0-81BC-2B07CDDA16E9}</a:tableStyleId>
              </a:tblPr>
              <a:tblGrid>
                <a:gridCol w="57885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26488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900">
                          <a:solidFill>
                            <a:srgbClr val="FFFFFF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Herramientas de asistencia</a:t>
                      </a:r>
                    </a:p>
                  </a:txBody>
                  <a:tcPr marL="91425" marR="91425" marT="0" marB="0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3998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7553">
                <a:tc>
                  <a:txBody>
                    <a:bodyPr/>
                    <a:lstStyle/>
                    <a:p>
                      <a:pPr marL="285750" lvl="0" indent="-2286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900"/>
                        <a:buFont typeface="Roboto"/>
                        <a:buChar char="●"/>
                      </a:pPr>
                      <a:r>
                        <a:rPr lang="es-MX" sz="1000" u="sng">
                          <a:solidFill>
                            <a:schemeClr val="hlink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  <a:hlinkClick r:id="rId4"/>
                        </a:rPr>
                        <a:t>Hoja de cálculo/plantilla de declaración de visión del cambio</a:t>
                      </a:r>
                      <a:r>
                        <a:rPr lang="es-MX" sz="1000">
                          <a:latin typeface="Roboto"/>
                          <a:ea typeface="Roboto"/>
                          <a:cs typeface="Roboto"/>
                          <a:sym typeface="Roboto"/>
                        </a:rPr>
                        <a:t> </a:t>
                      </a:r>
                    </a:p>
                    <a:p>
                      <a:pPr marL="285750" lvl="0" indent="-228600" algn="l" rtl="0">
                        <a:spcBef>
                          <a:spcPts val="600"/>
                        </a:spcBef>
                        <a:spcAft>
                          <a:spcPts val="0"/>
                        </a:spcAft>
                        <a:buSzPts val="900"/>
                        <a:buFont typeface="Roboto"/>
                        <a:buChar char="●"/>
                      </a:pPr>
                      <a:r>
                        <a:rPr lang="es-MX" sz="1000" u="sng">
                          <a:solidFill>
                            <a:schemeClr val="hlink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  <a:hlinkClick r:id="rId5"/>
                        </a:rPr>
                        <a:t>Cómo crear una poderosa visión para el cambio </a:t>
                      </a:r>
                      <a:r>
                        <a:rPr lang="es-MX" sz="1000">
                          <a:latin typeface="Roboto"/>
                          <a:ea typeface="Roboto"/>
                          <a:cs typeface="Roboto"/>
                          <a:sym typeface="Roboto"/>
                        </a:rPr>
                        <a:t> (Forbes)</a:t>
                      </a:r>
                    </a:p>
                    <a:p>
                      <a:pPr marL="285750" lvl="0" indent="-228600" algn="l" rtl="0">
                        <a:spcBef>
                          <a:spcPts val="600"/>
                        </a:spcBef>
                        <a:spcAft>
                          <a:spcPts val="0"/>
                        </a:spcAft>
                        <a:buSzPts val="900"/>
                        <a:buFont typeface="Roboto"/>
                        <a:buChar char="●"/>
                      </a:pPr>
                      <a:r>
                        <a:rPr lang="es-MX" sz="1000" u="sng">
                          <a:solidFill>
                            <a:schemeClr val="hlink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  <a:hlinkClick r:id="rId6"/>
                        </a:rPr>
                        <a:t>Cómo unos buenos líderes inspiran la acción - Simon Sinek, Start with WHY</a:t>
                      </a:r>
                    </a:p>
                    <a:p>
                      <a:pPr marL="0" lvl="0" indent="0" algn="l" rtl="0"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endParaRPr sz="900" dirty="0"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055" name="Google Shape;2055;p260"/>
          <p:cNvSpPr txBox="1">
            <a:spLocks noGrp="1"/>
          </p:cNvSpPr>
          <p:nvPr>
            <p:ph type="title"/>
          </p:nvPr>
        </p:nvSpPr>
        <p:spPr>
          <a:xfrm>
            <a:off x="3106205" y="904375"/>
            <a:ext cx="5886900" cy="366600"/>
          </a:xfrm>
          <a:prstGeom prst="rect">
            <a:avLst/>
          </a:prstGeom>
        </p:spPr>
        <p:txBody>
          <a:bodyPr spcFirstLastPara="1" wrap="square" lIns="68575" tIns="68575" rIns="68575" bIns="6857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  <a:buNone/>
            </a:pPr>
            <a:r>
              <a:rPr lang="es-MX" sz="1400" b="1">
                <a:latin typeface="Roboto"/>
                <a:ea typeface="Roboto"/>
                <a:cs typeface="Roboto"/>
                <a:sym typeface="Roboto"/>
              </a:rPr>
              <a:t>Estrategia: </a:t>
            </a:r>
            <a:r>
              <a:rPr lang="es-MX" sz="1400">
                <a:latin typeface="Roboto"/>
                <a:ea typeface="Roboto"/>
                <a:cs typeface="Roboto"/>
                <a:sym typeface="Roboto"/>
              </a:rPr>
              <a:t>Definir los objetivos y la visión del cambio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0" name="Google Shape;2060;p261"/>
          <p:cNvSpPr/>
          <p:nvPr/>
        </p:nvSpPr>
        <p:spPr>
          <a:xfrm>
            <a:off x="27851" y="0"/>
            <a:ext cx="2927400" cy="5143500"/>
          </a:xfrm>
          <a:prstGeom prst="rect">
            <a:avLst/>
          </a:prstGeom>
          <a:solidFill>
            <a:srgbClr val="F3F3F3">
              <a:alpha val="79220"/>
            </a:srgb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aphicFrame>
        <p:nvGraphicFramePr>
          <p:cNvPr id="2061" name="Google Shape;2061;p261"/>
          <p:cNvGraphicFramePr/>
          <p:nvPr>
            <p:extLst>
              <p:ext uri="{D42A27DB-BD31-4B8C-83A1-F6EECF244321}">
                <p14:modId xmlns:p14="http://schemas.microsoft.com/office/powerpoint/2010/main" val="3059517265"/>
              </p:ext>
            </p:extLst>
          </p:nvPr>
        </p:nvGraphicFramePr>
        <p:xfrm>
          <a:off x="192731" y="1367798"/>
          <a:ext cx="2762475" cy="3734650"/>
        </p:xfrm>
        <a:graphic>
          <a:graphicData uri="http://schemas.openxmlformats.org/drawingml/2006/table">
            <a:tbl>
              <a:tblPr>
                <a:noFill/>
                <a:tableStyleId>{45470F37-8B12-47F0-81BC-2B07CDDA16E9}</a:tableStyleId>
              </a:tblPr>
              <a:tblGrid>
                <a:gridCol w="1275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71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477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1000" b="1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DEFINICIÓN</a:t>
                      </a: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800" i="1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Lo que es cada uno de los 6 factores clave</a:t>
                      </a:r>
                    </a:p>
                  </a:txBody>
                  <a:tcPr marL="91425" marR="91425" marT="91425" marB="91425">
                    <a:lnL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800" dirty="0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Líderes de opinión informales </a:t>
                      </a:r>
                      <a:br>
                        <a:rPr lang="es-MX" sz="800" dirty="0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</a:br>
                      <a:r>
                        <a:rPr lang="es-MX" sz="800" dirty="0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y líderes formales</a:t>
                      </a:r>
                    </a:p>
                  </a:txBody>
                  <a:tcPr marL="91425" marR="91425" marT="91425" marB="91425" anchor="ctr">
                    <a:lnL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12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1000" b="1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INFLUENCIA</a:t>
                      </a: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800" i="1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En qué influye este factor clave, que puede hacer avanzar o inhibir un cambio exitoso</a:t>
                      </a:r>
                    </a:p>
                  </a:txBody>
                  <a:tcPr marL="91425" marR="91425" marT="91425" marB="91425">
                    <a:lnL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800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Las acciones de estas personas influyen en la visión, la estrategia, las prioridades, las opiniones y las decisiones de la organización</a:t>
                      </a:r>
                    </a:p>
                  </a:txBody>
                  <a:tcPr marL="91425" marR="91425" marT="91425" marB="91425" anchor="ctr">
                    <a:lnL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902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1000" b="1" dirty="0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TIPO DE INFLUENCIA</a:t>
                      </a: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800" i="1" dirty="0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Tipo de influencia en acciones/ comportamientos</a:t>
                      </a:r>
                    </a:p>
                  </a:txBody>
                  <a:tcPr marL="91425" marR="91425" marT="91425" marB="91425">
                    <a:lnL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800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        Motivación social</a:t>
                      </a: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rgbClr val="434343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800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        Capacidad social</a:t>
                      </a:r>
                    </a:p>
                  </a:txBody>
                  <a:tcPr marL="91425" marR="91425" marT="91425" marB="91425" anchor="ctr">
                    <a:lnL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446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1000" b="1">
                          <a:solidFill>
                            <a:srgbClr val="F3F3F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PREGUNTA PARA FORMULAR</a:t>
                      </a: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800" i="1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Considere lo siguiente para determinar si este factor clave está haciendo avanzar o inhibiendo un cambio exitoso, y para informar del desarrollo de tácticas a medida para su organización</a:t>
                      </a:r>
                    </a:p>
                  </a:txBody>
                  <a:tcPr marL="91425" marR="91425" marT="91425" marB="91425">
                    <a:lnL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3998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800" dirty="0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¿Los líderes formales e informales animan, diseñan y respaldan el cambio deseado?</a:t>
                      </a:r>
                    </a:p>
                  </a:txBody>
                  <a:tcPr marL="91425" marR="91425" marT="91425" marB="91425" anchor="ctr">
                    <a:lnL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cxnSp>
        <p:nvCxnSpPr>
          <p:cNvPr id="2062" name="Google Shape;2062;p261"/>
          <p:cNvCxnSpPr/>
          <p:nvPr/>
        </p:nvCxnSpPr>
        <p:spPr>
          <a:xfrm>
            <a:off x="-9321" y="-18206"/>
            <a:ext cx="0" cy="5190600"/>
          </a:xfrm>
          <a:prstGeom prst="straightConnector1">
            <a:avLst/>
          </a:prstGeom>
          <a:noFill/>
          <a:ln w="114300" cap="flat" cmpd="sng">
            <a:solidFill>
              <a:srgbClr val="D39981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2063" name="Google Shape;2063;p26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8032" y="213108"/>
            <a:ext cx="1008393" cy="951980"/>
          </a:xfrm>
          <a:prstGeom prst="rect">
            <a:avLst/>
          </a:prstGeom>
          <a:noFill/>
          <a:ln>
            <a:noFill/>
          </a:ln>
        </p:spPr>
      </p:pic>
      <p:sp>
        <p:nvSpPr>
          <p:cNvPr id="2064" name="Google Shape;2064;p261"/>
          <p:cNvSpPr/>
          <p:nvPr/>
        </p:nvSpPr>
        <p:spPr>
          <a:xfrm rot="8343730">
            <a:off x="284835" y="236144"/>
            <a:ext cx="110799" cy="67619"/>
          </a:xfrm>
          <a:prstGeom prst="triangle">
            <a:avLst>
              <a:gd name="adj" fmla="val 50000"/>
            </a:avLst>
          </a:prstGeom>
          <a:solidFill>
            <a:srgbClr val="D39981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65" name="Google Shape;2065;p261"/>
          <p:cNvSpPr txBox="1"/>
          <p:nvPr/>
        </p:nvSpPr>
        <p:spPr>
          <a:xfrm>
            <a:off x="1118353" y="470719"/>
            <a:ext cx="2085600" cy="45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/>
          <a:p>
            <a:pPr marL="0" marR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MX" sz="2400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Directivos</a:t>
            </a:r>
          </a:p>
        </p:txBody>
      </p:sp>
      <p:grpSp>
        <p:nvGrpSpPr>
          <p:cNvPr id="2066" name="Google Shape;2066;p261"/>
          <p:cNvGrpSpPr/>
          <p:nvPr/>
        </p:nvGrpSpPr>
        <p:grpSpPr>
          <a:xfrm>
            <a:off x="1582881" y="3313315"/>
            <a:ext cx="134093" cy="169556"/>
            <a:chOff x="9983846" y="5539482"/>
            <a:chExt cx="521761" cy="659493"/>
          </a:xfrm>
        </p:grpSpPr>
        <p:sp>
          <p:nvSpPr>
            <p:cNvPr id="2067" name="Google Shape;2067;p261"/>
            <p:cNvSpPr/>
            <p:nvPr/>
          </p:nvSpPr>
          <p:spPr>
            <a:xfrm>
              <a:off x="10179909" y="5539482"/>
              <a:ext cx="177000" cy="1758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60000" y="6691"/>
                  </a:moveTo>
                  <a:cubicBezTo>
                    <a:pt x="60000" y="13382"/>
                    <a:pt x="60000" y="13382"/>
                    <a:pt x="60000" y="13382"/>
                  </a:cubicBezTo>
                  <a:cubicBezTo>
                    <a:pt x="85777" y="13382"/>
                    <a:pt x="106222" y="34349"/>
                    <a:pt x="106222" y="60223"/>
                  </a:cubicBezTo>
                  <a:cubicBezTo>
                    <a:pt x="106222" y="85650"/>
                    <a:pt x="85777" y="106617"/>
                    <a:pt x="60000" y="106617"/>
                  </a:cubicBezTo>
                  <a:cubicBezTo>
                    <a:pt x="34222" y="106617"/>
                    <a:pt x="13333" y="85650"/>
                    <a:pt x="13333" y="60223"/>
                  </a:cubicBezTo>
                  <a:cubicBezTo>
                    <a:pt x="13333" y="34349"/>
                    <a:pt x="34222" y="13382"/>
                    <a:pt x="60000" y="13382"/>
                  </a:cubicBezTo>
                  <a:cubicBezTo>
                    <a:pt x="60000" y="6691"/>
                    <a:pt x="60000" y="6691"/>
                    <a:pt x="60000" y="6691"/>
                  </a:cubicBezTo>
                  <a:cubicBezTo>
                    <a:pt x="60000" y="0"/>
                    <a:pt x="60000" y="0"/>
                    <a:pt x="60000" y="0"/>
                  </a:cubicBezTo>
                  <a:cubicBezTo>
                    <a:pt x="26666" y="0"/>
                    <a:pt x="0" y="26765"/>
                    <a:pt x="0" y="60223"/>
                  </a:cubicBezTo>
                  <a:cubicBezTo>
                    <a:pt x="0" y="93234"/>
                    <a:pt x="26666" y="120000"/>
                    <a:pt x="60000" y="120000"/>
                  </a:cubicBezTo>
                  <a:cubicBezTo>
                    <a:pt x="92888" y="120000"/>
                    <a:pt x="120000" y="93234"/>
                    <a:pt x="120000" y="60223"/>
                  </a:cubicBezTo>
                  <a:cubicBezTo>
                    <a:pt x="120000" y="26765"/>
                    <a:pt x="92888" y="0"/>
                    <a:pt x="60000" y="0"/>
                  </a:cubicBezTo>
                  <a:lnTo>
                    <a:pt x="60000" y="6691"/>
                  </a:ln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1C1C1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68" name="Google Shape;2068;p261"/>
            <p:cNvSpPr/>
            <p:nvPr/>
          </p:nvSpPr>
          <p:spPr>
            <a:xfrm>
              <a:off x="10099107" y="5742675"/>
              <a:ext cx="406500" cy="4563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109178" y="5517"/>
                  </a:moveTo>
                  <a:cubicBezTo>
                    <a:pt x="109371" y="2931"/>
                    <a:pt x="109371" y="2931"/>
                    <a:pt x="109371" y="2931"/>
                  </a:cubicBezTo>
                  <a:cubicBezTo>
                    <a:pt x="108405" y="2758"/>
                    <a:pt x="108405" y="2758"/>
                    <a:pt x="108405" y="2758"/>
                  </a:cubicBezTo>
                  <a:cubicBezTo>
                    <a:pt x="105507" y="2758"/>
                    <a:pt x="102801" y="3620"/>
                    <a:pt x="100869" y="5172"/>
                  </a:cubicBezTo>
                  <a:cubicBezTo>
                    <a:pt x="98743" y="6724"/>
                    <a:pt x="97198" y="8965"/>
                    <a:pt x="97004" y="11551"/>
                  </a:cubicBezTo>
                  <a:cubicBezTo>
                    <a:pt x="99903" y="11724"/>
                    <a:pt x="99903" y="11724"/>
                    <a:pt x="99903" y="11724"/>
                  </a:cubicBezTo>
                  <a:cubicBezTo>
                    <a:pt x="97004" y="11551"/>
                    <a:pt x="97004" y="11551"/>
                    <a:pt x="97004" y="11551"/>
                  </a:cubicBezTo>
                  <a:cubicBezTo>
                    <a:pt x="94492" y="31724"/>
                    <a:pt x="94492" y="31724"/>
                    <a:pt x="94492" y="31724"/>
                  </a:cubicBezTo>
                  <a:cubicBezTo>
                    <a:pt x="97391" y="32068"/>
                    <a:pt x="97391" y="32068"/>
                    <a:pt x="97391" y="32068"/>
                  </a:cubicBezTo>
                  <a:cubicBezTo>
                    <a:pt x="97391" y="29482"/>
                    <a:pt x="97391" y="29482"/>
                    <a:pt x="97391" y="29482"/>
                  </a:cubicBezTo>
                  <a:cubicBezTo>
                    <a:pt x="96425" y="29482"/>
                    <a:pt x="95652" y="29827"/>
                    <a:pt x="95265" y="30000"/>
                  </a:cubicBezTo>
                  <a:cubicBezTo>
                    <a:pt x="94685" y="30517"/>
                    <a:pt x="94299" y="30862"/>
                    <a:pt x="94299" y="30862"/>
                  </a:cubicBezTo>
                  <a:cubicBezTo>
                    <a:pt x="95072" y="31551"/>
                    <a:pt x="95072" y="31551"/>
                    <a:pt x="95072" y="31551"/>
                  </a:cubicBezTo>
                  <a:cubicBezTo>
                    <a:pt x="94492" y="30689"/>
                    <a:pt x="94492" y="30689"/>
                    <a:pt x="94492" y="30689"/>
                  </a:cubicBezTo>
                  <a:cubicBezTo>
                    <a:pt x="94299" y="30862"/>
                    <a:pt x="94299" y="30862"/>
                    <a:pt x="94299" y="30862"/>
                  </a:cubicBezTo>
                  <a:cubicBezTo>
                    <a:pt x="95072" y="31551"/>
                    <a:pt x="95072" y="31551"/>
                    <a:pt x="95072" y="31551"/>
                  </a:cubicBezTo>
                  <a:cubicBezTo>
                    <a:pt x="94492" y="30689"/>
                    <a:pt x="94492" y="30689"/>
                    <a:pt x="94492" y="30689"/>
                  </a:cubicBezTo>
                  <a:cubicBezTo>
                    <a:pt x="95458" y="32241"/>
                    <a:pt x="95458" y="32241"/>
                    <a:pt x="95458" y="32241"/>
                  </a:cubicBezTo>
                  <a:cubicBezTo>
                    <a:pt x="95458" y="30517"/>
                    <a:pt x="95458" y="30517"/>
                    <a:pt x="95458" y="30517"/>
                  </a:cubicBezTo>
                  <a:cubicBezTo>
                    <a:pt x="94492" y="30689"/>
                    <a:pt x="94492" y="30689"/>
                    <a:pt x="94492" y="30689"/>
                  </a:cubicBezTo>
                  <a:cubicBezTo>
                    <a:pt x="95458" y="32241"/>
                    <a:pt x="95458" y="32241"/>
                    <a:pt x="95458" y="32241"/>
                  </a:cubicBezTo>
                  <a:cubicBezTo>
                    <a:pt x="95458" y="30517"/>
                    <a:pt x="95458" y="30517"/>
                    <a:pt x="95458" y="30517"/>
                  </a:cubicBezTo>
                  <a:cubicBezTo>
                    <a:pt x="75555" y="30517"/>
                    <a:pt x="75555" y="30517"/>
                    <a:pt x="75555" y="30517"/>
                  </a:cubicBezTo>
                  <a:cubicBezTo>
                    <a:pt x="61642" y="8448"/>
                    <a:pt x="61642" y="8448"/>
                    <a:pt x="61642" y="8448"/>
                  </a:cubicBezTo>
                  <a:cubicBezTo>
                    <a:pt x="58937" y="9655"/>
                    <a:pt x="58937" y="9655"/>
                    <a:pt x="58937" y="9655"/>
                  </a:cubicBezTo>
                  <a:cubicBezTo>
                    <a:pt x="61642" y="8448"/>
                    <a:pt x="61642" y="8448"/>
                    <a:pt x="61642" y="8448"/>
                  </a:cubicBezTo>
                  <a:cubicBezTo>
                    <a:pt x="60096" y="5689"/>
                    <a:pt x="57004" y="3448"/>
                    <a:pt x="53140" y="2931"/>
                  </a:cubicBezTo>
                  <a:cubicBezTo>
                    <a:pt x="53140" y="2931"/>
                    <a:pt x="53140" y="2931"/>
                    <a:pt x="53140" y="2931"/>
                  </a:cubicBezTo>
                  <a:cubicBezTo>
                    <a:pt x="30338" y="0"/>
                    <a:pt x="30338" y="0"/>
                    <a:pt x="30338" y="0"/>
                  </a:cubicBezTo>
                  <a:cubicBezTo>
                    <a:pt x="30338" y="0"/>
                    <a:pt x="30338" y="0"/>
                    <a:pt x="30338" y="0"/>
                  </a:cubicBezTo>
                  <a:cubicBezTo>
                    <a:pt x="28985" y="0"/>
                    <a:pt x="28985" y="0"/>
                    <a:pt x="28985" y="0"/>
                  </a:cubicBezTo>
                  <a:cubicBezTo>
                    <a:pt x="24347" y="0"/>
                    <a:pt x="19710" y="2241"/>
                    <a:pt x="17971" y="6551"/>
                  </a:cubicBezTo>
                  <a:cubicBezTo>
                    <a:pt x="579" y="46206"/>
                    <a:pt x="579" y="46206"/>
                    <a:pt x="579" y="46206"/>
                  </a:cubicBezTo>
                  <a:cubicBezTo>
                    <a:pt x="579" y="46206"/>
                    <a:pt x="579" y="46206"/>
                    <a:pt x="579" y="46206"/>
                  </a:cubicBezTo>
                  <a:cubicBezTo>
                    <a:pt x="193" y="47241"/>
                    <a:pt x="0" y="48275"/>
                    <a:pt x="0" y="49137"/>
                  </a:cubicBezTo>
                  <a:cubicBezTo>
                    <a:pt x="0" y="52586"/>
                    <a:pt x="2125" y="55517"/>
                    <a:pt x="5410" y="57413"/>
                  </a:cubicBezTo>
                  <a:cubicBezTo>
                    <a:pt x="6956" y="55172"/>
                    <a:pt x="6956" y="55172"/>
                    <a:pt x="6956" y="55172"/>
                  </a:cubicBezTo>
                  <a:cubicBezTo>
                    <a:pt x="5217" y="57241"/>
                    <a:pt x="5217" y="57241"/>
                    <a:pt x="5217" y="57241"/>
                  </a:cubicBezTo>
                  <a:cubicBezTo>
                    <a:pt x="45990" y="82413"/>
                    <a:pt x="45990" y="82413"/>
                    <a:pt x="45990" y="82413"/>
                  </a:cubicBezTo>
                  <a:cubicBezTo>
                    <a:pt x="49468" y="110689"/>
                    <a:pt x="49468" y="110689"/>
                    <a:pt x="49468" y="110689"/>
                  </a:cubicBezTo>
                  <a:cubicBezTo>
                    <a:pt x="52367" y="110344"/>
                    <a:pt x="52367" y="110344"/>
                    <a:pt x="52367" y="110344"/>
                  </a:cubicBezTo>
                  <a:cubicBezTo>
                    <a:pt x="49468" y="110689"/>
                    <a:pt x="49468" y="110689"/>
                    <a:pt x="49468" y="110689"/>
                  </a:cubicBezTo>
                  <a:cubicBezTo>
                    <a:pt x="49661" y="113275"/>
                    <a:pt x="51207" y="115517"/>
                    <a:pt x="53333" y="117241"/>
                  </a:cubicBezTo>
                  <a:cubicBezTo>
                    <a:pt x="55458" y="118793"/>
                    <a:pt x="58164" y="119655"/>
                    <a:pt x="61062" y="119655"/>
                  </a:cubicBezTo>
                  <a:cubicBezTo>
                    <a:pt x="64154" y="119655"/>
                    <a:pt x="67053" y="118620"/>
                    <a:pt x="69178" y="116896"/>
                  </a:cubicBezTo>
                  <a:cubicBezTo>
                    <a:pt x="71304" y="115172"/>
                    <a:pt x="72463" y="112586"/>
                    <a:pt x="72463" y="110000"/>
                  </a:cubicBezTo>
                  <a:cubicBezTo>
                    <a:pt x="72463" y="109137"/>
                    <a:pt x="72463" y="109137"/>
                    <a:pt x="72463" y="109137"/>
                  </a:cubicBezTo>
                  <a:cubicBezTo>
                    <a:pt x="69371" y="73448"/>
                    <a:pt x="69371" y="73448"/>
                    <a:pt x="69371" y="73448"/>
                  </a:cubicBezTo>
                  <a:cubicBezTo>
                    <a:pt x="66473" y="73620"/>
                    <a:pt x="66473" y="73620"/>
                    <a:pt x="66473" y="73620"/>
                  </a:cubicBezTo>
                  <a:cubicBezTo>
                    <a:pt x="69371" y="73620"/>
                    <a:pt x="69371" y="73620"/>
                    <a:pt x="69371" y="73620"/>
                  </a:cubicBezTo>
                  <a:cubicBezTo>
                    <a:pt x="69371" y="70862"/>
                    <a:pt x="67632" y="68448"/>
                    <a:pt x="65120" y="66724"/>
                  </a:cubicBezTo>
                  <a:cubicBezTo>
                    <a:pt x="63381" y="68793"/>
                    <a:pt x="63381" y="68793"/>
                    <a:pt x="63381" y="68793"/>
                  </a:cubicBezTo>
                  <a:cubicBezTo>
                    <a:pt x="65507" y="67068"/>
                    <a:pt x="65507" y="67068"/>
                    <a:pt x="65507" y="67068"/>
                  </a:cubicBezTo>
                  <a:cubicBezTo>
                    <a:pt x="43671" y="45172"/>
                    <a:pt x="43671" y="45172"/>
                    <a:pt x="43671" y="45172"/>
                  </a:cubicBezTo>
                  <a:cubicBezTo>
                    <a:pt x="49275" y="32758"/>
                    <a:pt x="49275" y="32758"/>
                    <a:pt x="49275" y="32758"/>
                  </a:cubicBezTo>
                  <a:cubicBezTo>
                    <a:pt x="56618" y="43965"/>
                    <a:pt x="56618" y="43965"/>
                    <a:pt x="56618" y="43965"/>
                  </a:cubicBezTo>
                  <a:cubicBezTo>
                    <a:pt x="56618" y="43965"/>
                    <a:pt x="56618" y="43965"/>
                    <a:pt x="56618" y="43965"/>
                  </a:cubicBezTo>
                  <a:cubicBezTo>
                    <a:pt x="57584" y="45172"/>
                    <a:pt x="58743" y="46551"/>
                    <a:pt x="60483" y="47586"/>
                  </a:cubicBezTo>
                  <a:cubicBezTo>
                    <a:pt x="62028" y="48793"/>
                    <a:pt x="63961" y="49655"/>
                    <a:pt x="66473" y="49655"/>
                  </a:cubicBezTo>
                  <a:cubicBezTo>
                    <a:pt x="92560" y="49655"/>
                    <a:pt x="92560" y="49655"/>
                    <a:pt x="92560" y="49655"/>
                  </a:cubicBezTo>
                  <a:cubicBezTo>
                    <a:pt x="84444" y="109827"/>
                    <a:pt x="84444" y="109827"/>
                    <a:pt x="84444" y="109827"/>
                  </a:cubicBezTo>
                  <a:cubicBezTo>
                    <a:pt x="84444" y="109827"/>
                    <a:pt x="84444" y="109827"/>
                    <a:pt x="84444" y="109827"/>
                  </a:cubicBezTo>
                  <a:cubicBezTo>
                    <a:pt x="84251" y="110689"/>
                    <a:pt x="84251" y="110689"/>
                    <a:pt x="84251" y="110689"/>
                  </a:cubicBezTo>
                  <a:cubicBezTo>
                    <a:pt x="84251" y="113103"/>
                    <a:pt x="85410" y="115344"/>
                    <a:pt x="87149" y="117068"/>
                  </a:cubicBezTo>
                  <a:cubicBezTo>
                    <a:pt x="89082" y="118793"/>
                    <a:pt x="91594" y="119827"/>
                    <a:pt x="94492" y="120000"/>
                  </a:cubicBezTo>
                  <a:cubicBezTo>
                    <a:pt x="95265" y="120000"/>
                    <a:pt x="95265" y="120000"/>
                    <a:pt x="95265" y="120000"/>
                  </a:cubicBezTo>
                  <a:cubicBezTo>
                    <a:pt x="96811" y="119310"/>
                    <a:pt x="96811" y="119310"/>
                    <a:pt x="96811" y="119310"/>
                  </a:cubicBezTo>
                  <a:cubicBezTo>
                    <a:pt x="95458" y="117068"/>
                    <a:pt x="95458" y="117068"/>
                    <a:pt x="95458" y="117068"/>
                  </a:cubicBezTo>
                  <a:cubicBezTo>
                    <a:pt x="95458" y="119655"/>
                    <a:pt x="95458" y="119655"/>
                    <a:pt x="95458" y="119655"/>
                  </a:cubicBezTo>
                  <a:cubicBezTo>
                    <a:pt x="101256" y="119655"/>
                    <a:pt x="106086" y="115862"/>
                    <a:pt x="107053" y="110862"/>
                  </a:cubicBezTo>
                  <a:cubicBezTo>
                    <a:pt x="107053" y="110862"/>
                    <a:pt x="107053" y="110862"/>
                    <a:pt x="107053" y="110862"/>
                  </a:cubicBezTo>
                  <a:cubicBezTo>
                    <a:pt x="120000" y="13103"/>
                    <a:pt x="120000" y="13103"/>
                    <a:pt x="120000" y="13103"/>
                  </a:cubicBezTo>
                  <a:cubicBezTo>
                    <a:pt x="120000" y="13103"/>
                    <a:pt x="120000" y="13103"/>
                    <a:pt x="120000" y="13103"/>
                  </a:cubicBezTo>
                  <a:cubicBezTo>
                    <a:pt x="120000" y="12241"/>
                    <a:pt x="120000" y="12241"/>
                    <a:pt x="120000" y="12241"/>
                  </a:cubicBezTo>
                  <a:cubicBezTo>
                    <a:pt x="120000" y="7413"/>
                    <a:pt x="115362" y="3275"/>
                    <a:pt x="109371" y="2931"/>
                  </a:cubicBezTo>
                  <a:cubicBezTo>
                    <a:pt x="109178" y="5517"/>
                    <a:pt x="109178" y="5517"/>
                    <a:pt x="109178" y="5517"/>
                  </a:cubicBezTo>
                  <a:cubicBezTo>
                    <a:pt x="108985" y="8103"/>
                    <a:pt x="108985" y="8103"/>
                    <a:pt x="108985" y="8103"/>
                  </a:cubicBezTo>
                  <a:cubicBezTo>
                    <a:pt x="112077" y="8275"/>
                    <a:pt x="114202" y="10517"/>
                    <a:pt x="114202" y="12241"/>
                  </a:cubicBezTo>
                  <a:cubicBezTo>
                    <a:pt x="114202" y="12586"/>
                    <a:pt x="114202" y="12586"/>
                    <a:pt x="114202" y="12586"/>
                  </a:cubicBezTo>
                  <a:cubicBezTo>
                    <a:pt x="117101" y="12758"/>
                    <a:pt x="117101" y="12758"/>
                    <a:pt x="117101" y="12758"/>
                  </a:cubicBezTo>
                  <a:cubicBezTo>
                    <a:pt x="114202" y="12413"/>
                    <a:pt x="114202" y="12413"/>
                    <a:pt x="114202" y="12413"/>
                  </a:cubicBezTo>
                  <a:cubicBezTo>
                    <a:pt x="101256" y="110172"/>
                    <a:pt x="101256" y="110172"/>
                    <a:pt x="101256" y="110172"/>
                  </a:cubicBezTo>
                  <a:cubicBezTo>
                    <a:pt x="104154" y="110344"/>
                    <a:pt x="104154" y="110344"/>
                    <a:pt x="104154" y="110344"/>
                  </a:cubicBezTo>
                  <a:cubicBezTo>
                    <a:pt x="101256" y="110000"/>
                    <a:pt x="101256" y="110000"/>
                    <a:pt x="101256" y="110000"/>
                  </a:cubicBezTo>
                  <a:cubicBezTo>
                    <a:pt x="100676" y="112586"/>
                    <a:pt x="98357" y="114482"/>
                    <a:pt x="95458" y="114482"/>
                  </a:cubicBezTo>
                  <a:cubicBezTo>
                    <a:pt x="94879" y="114482"/>
                    <a:pt x="94879" y="114482"/>
                    <a:pt x="94879" y="114482"/>
                  </a:cubicBezTo>
                  <a:cubicBezTo>
                    <a:pt x="93333" y="115000"/>
                    <a:pt x="93333" y="115000"/>
                    <a:pt x="93333" y="115000"/>
                  </a:cubicBezTo>
                  <a:cubicBezTo>
                    <a:pt x="94685" y="117413"/>
                    <a:pt x="94685" y="117413"/>
                    <a:pt x="94685" y="117413"/>
                  </a:cubicBezTo>
                  <a:cubicBezTo>
                    <a:pt x="94879" y="114827"/>
                    <a:pt x="94879" y="114827"/>
                    <a:pt x="94879" y="114827"/>
                  </a:cubicBezTo>
                  <a:cubicBezTo>
                    <a:pt x="93333" y="114655"/>
                    <a:pt x="92173" y="114137"/>
                    <a:pt x="91400" y="113448"/>
                  </a:cubicBezTo>
                  <a:cubicBezTo>
                    <a:pt x="90628" y="112758"/>
                    <a:pt x="90048" y="111896"/>
                    <a:pt x="90048" y="110689"/>
                  </a:cubicBezTo>
                  <a:cubicBezTo>
                    <a:pt x="90241" y="110344"/>
                    <a:pt x="90241" y="110344"/>
                    <a:pt x="90241" y="110344"/>
                  </a:cubicBezTo>
                  <a:cubicBezTo>
                    <a:pt x="87342" y="110000"/>
                    <a:pt x="87342" y="110000"/>
                    <a:pt x="87342" y="110000"/>
                  </a:cubicBezTo>
                  <a:cubicBezTo>
                    <a:pt x="90241" y="110344"/>
                    <a:pt x="90241" y="110344"/>
                    <a:pt x="90241" y="110344"/>
                  </a:cubicBezTo>
                  <a:cubicBezTo>
                    <a:pt x="99130" y="44482"/>
                    <a:pt x="99130" y="44482"/>
                    <a:pt x="99130" y="44482"/>
                  </a:cubicBezTo>
                  <a:cubicBezTo>
                    <a:pt x="66473" y="44482"/>
                    <a:pt x="66473" y="44482"/>
                    <a:pt x="66473" y="44482"/>
                  </a:cubicBezTo>
                  <a:cubicBezTo>
                    <a:pt x="65700" y="44482"/>
                    <a:pt x="64927" y="44137"/>
                    <a:pt x="63961" y="43620"/>
                  </a:cubicBezTo>
                  <a:cubicBezTo>
                    <a:pt x="62995" y="42931"/>
                    <a:pt x="62028" y="41896"/>
                    <a:pt x="61449" y="41034"/>
                  </a:cubicBezTo>
                  <a:cubicBezTo>
                    <a:pt x="58937" y="42586"/>
                    <a:pt x="58937" y="42586"/>
                    <a:pt x="58937" y="42586"/>
                  </a:cubicBezTo>
                  <a:cubicBezTo>
                    <a:pt x="61642" y="41206"/>
                    <a:pt x="61642" y="41206"/>
                    <a:pt x="61642" y="41206"/>
                  </a:cubicBezTo>
                  <a:cubicBezTo>
                    <a:pt x="48309" y="20862"/>
                    <a:pt x="48309" y="20862"/>
                    <a:pt x="48309" y="20862"/>
                  </a:cubicBezTo>
                  <a:cubicBezTo>
                    <a:pt x="36908" y="46206"/>
                    <a:pt x="36908" y="46206"/>
                    <a:pt x="36908" y="46206"/>
                  </a:cubicBezTo>
                  <a:cubicBezTo>
                    <a:pt x="61256" y="70689"/>
                    <a:pt x="61256" y="70689"/>
                    <a:pt x="61256" y="70689"/>
                  </a:cubicBezTo>
                  <a:cubicBezTo>
                    <a:pt x="61449" y="70862"/>
                    <a:pt x="61449" y="70862"/>
                    <a:pt x="61449" y="70862"/>
                  </a:cubicBezTo>
                  <a:cubicBezTo>
                    <a:pt x="62995" y="71896"/>
                    <a:pt x="63574" y="72931"/>
                    <a:pt x="63574" y="73620"/>
                  </a:cubicBezTo>
                  <a:cubicBezTo>
                    <a:pt x="63574" y="73793"/>
                    <a:pt x="63574" y="73793"/>
                    <a:pt x="63574" y="73793"/>
                  </a:cubicBezTo>
                  <a:cubicBezTo>
                    <a:pt x="66666" y="109482"/>
                    <a:pt x="66666" y="109482"/>
                    <a:pt x="66666" y="109482"/>
                  </a:cubicBezTo>
                  <a:cubicBezTo>
                    <a:pt x="66666" y="110000"/>
                    <a:pt x="66666" y="110000"/>
                    <a:pt x="66666" y="110000"/>
                  </a:cubicBezTo>
                  <a:cubicBezTo>
                    <a:pt x="66666" y="112241"/>
                    <a:pt x="64347" y="114482"/>
                    <a:pt x="61062" y="114482"/>
                  </a:cubicBezTo>
                  <a:cubicBezTo>
                    <a:pt x="59516" y="114482"/>
                    <a:pt x="58164" y="113965"/>
                    <a:pt x="57004" y="113275"/>
                  </a:cubicBezTo>
                  <a:cubicBezTo>
                    <a:pt x="56038" y="112413"/>
                    <a:pt x="55458" y="111379"/>
                    <a:pt x="55265" y="110172"/>
                  </a:cubicBezTo>
                  <a:cubicBezTo>
                    <a:pt x="55265" y="110172"/>
                    <a:pt x="55265" y="110172"/>
                    <a:pt x="55265" y="110172"/>
                  </a:cubicBezTo>
                  <a:cubicBezTo>
                    <a:pt x="51594" y="79482"/>
                    <a:pt x="51594" y="79482"/>
                    <a:pt x="51594" y="79482"/>
                  </a:cubicBezTo>
                  <a:cubicBezTo>
                    <a:pt x="8502" y="52931"/>
                    <a:pt x="8502" y="52931"/>
                    <a:pt x="8502" y="52931"/>
                  </a:cubicBezTo>
                  <a:cubicBezTo>
                    <a:pt x="8502" y="52931"/>
                    <a:pt x="8502" y="52931"/>
                    <a:pt x="8502" y="52931"/>
                  </a:cubicBezTo>
                  <a:cubicBezTo>
                    <a:pt x="6763" y="51896"/>
                    <a:pt x="5797" y="50517"/>
                    <a:pt x="5797" y="49137"/>
                  </a:cubicBezTo>
                  <a:cubicBezTo>
                    <a:pt x="6183" y="47931"/>
                    <a:pt x="6183" y="47931"/>
                    <a:pt x="6183" y="47931"/>
                  </a:cubicBezTo>
                  <a:cubicBezTo>
                    <a:pt x="3285" y="47068"/>
                    <a:pt x="3285" y="47068"/>
                    <a:pt x="3285" y="47068"/>
                  </a:cubicBezTo>
                  <a:cubicBezTo>
                    <a:pt x="5990" y="48103"/>
                    <a:pt x="5990" y="48103"/>
                    <a:pt x="5990" y="48103"/>
                  </a:cubicBezTo>
                  <a:cubicBezTo>
                    <a:pt x="23381" y="8448"/>
                    <a:pt x="23381" y="8448"/>
                    <a:pt x="23381" y="8448"/>
                  </a:cubicBezTo>
                  <a:cubicBezTo>
                    <a:pt x="23381" y="8448"/>
                    <a:pt x="23381" y="8448"/>
                    <a:pt x="23381" y="8448"/>
                  </a:cubicBezTo>
                  <a:cubicBezTo>
                    <a:pt x="24347" y="6379"/>
                    <a:pt x="26473" y="5172"/>
                    <a:pt x="28985" y="5172"/>
                  </a:cubicBezTo>
                  <a:cubicBezTo>
                    <a:pt x="29758" y="5172"/>
                    <a:pt x="29758" y="5172"/>
                    <a:pt x="29758" y="5172"/>
                  </a:cubicBezTo>
                  <a:cubicBezTo>
                    <a:pt x="29951" y="2586"/>
                    <a:pt x="29951" y="2586"/>
                    <a:pt x="29951" y="2586"/>
                  </a:cubicBezTo>
                  <a:cubicBezTo>
                    <a:pt x="29565" y="5172"/>
                    <a:pt x="29565" y="5172"/>
                    <a:pt x="29565" y="5172"/>
                  </a:cubicBezTo>
                  <a:cubicBezTo>
                    <a:pt x="52367" y="8103"/>
                    <a:pt x="52367" y="8103"/>
                    <a:pt x="52367" y="8103"/>
                  </a:cubicBezTo>
                  <a:cubicBezTo>
                    <a:pt x="52367" y="8103"/>
                    <a:pt x="52367" y="8103"/>
                    <a:pt x="52367" y="8103"/>
                  </a:cubicBezTo>
                  <a:cubicBezTo>
                    <a:pt x="53913" y="8275"/>
                    <a:pt x="55652" y="9482"/>
                    <a:pt x="56425" y="10862"/>
                  </a:cubicBezTo>
                  <a:cubicBezTo>
                    <a:pt x="56425" y="10862"/>
                    <a:pt x="56425" y="10862"/>
                    <a:pt x="56425" y="10862"/>
                  </a:cubicBezTo>
                  <a:cubicBezTo>
                    <a:pt x="72270" y="35689"/>
                    <a:pt x="72270" y="35689"/>
                    <a:pt x="72270" y="35689"/>
                  </a:cubicBezTo>
                  <a:cubicBezTo>
                    <a:pt x="95458" y="35689"/>
                    <a:pt x="95458" y="35689"/>
                    <a:pt x="95458" y="35689"/>
                  </a:cubicBezTo>
                  <a:cubicBezTo>
                    <a:pt x="96425" y="35689"/>
                    <a:pt x="97198" y="35344"/>
                    <a:pt x="97584" y="35000"/>
                  </a:cubicBezTo>
                  <a:cubicBezTo>
                    <a:pt x="98357" y="34655"/>
                    <a:pt x="98550" y="34310"/>
                    <a:pt x="98743" y="34310"/>
                  </a:cubicBezTo>
                  <a:cubicBezTo>
                    <a:pt x="97971" y="33620"/>
                    <a:pt x="97971" y="33620"/>
                    <a:pt x="97971" y="33620"/>
                  </a:cubicBezTo>
                  <a:cubicBezTo>
                    <a:pt x="98357" y="34482"/>
                    <a:pt x="98357" y="34482"/>
                    <a:pt x="98357" y="34482"/>
                  </a:cubicBezTo>
                  <a:cubicBezTo>
                    <a:pt x="98743" y="34310"/>
                    <a:pt x="98743" y="34310"/>
                    <a:pt x="98743" y="34310"/>
                  </a:cubicBezTo>
                  <a:cubicBezTo>
                    <a:pt x="97971" y="33620"/>
                    <a:pt x="97971" y="33620"/>
                    <a:pt x="97971" y="33620"/>
                  </a:cubicBezTo>
                  <a:cubicBezTo>
                    <a:pt x="98357" y="34482"/>
                    <a:pt x="98357" y="34482"/>
                    <a:pt x="98357" y="34482"/>
                  </a:cubicBezTo>
                  <a:cubicBezTo>
                    <a:pt x="97391" y="32758"/>
                    <a:pt x="97391" y="32758"/>
                    <a:pt x="97391" y="32758"/>
                  </a:cubicBezTo>
                  <a:cubicBezTo>
                    <a:pt x="97391" y="34655"/>
                    <a:pt x="97391" y="34655"/>
                    <a:pt x="97391" y="34655"/>
                  </a:cubicBezTo>
                  <a:cubicBezTo>
                    <a:pt x="98357" y="34482"/>
                    <a:pt x="98357" y="34482"/>
                    <a:pt x="98357" y="34482"/>
                  </a:cubicBezTo>
                  <a:cubicBezTo>
                    <a:pt x="97391" y="32758"/>
                    <a:pt x="97391" y="32758"/>
                    <a:pt x="97391" y="32758"/>
                  </a:cubicBezTo>
                  <a:cubicBezTo>
                    <a:pt x="97391" y="34655"/>
                    <a:pt x="97391" y="34655"/>
                    <a:pt x="97391" y="34655"/>
                  </a:cubicBezTo>
                  <a:cubicBezTo>
                    <a:pt x="100096" y="34655"/>
                    <a:pt x="100096" y="34655"/>
                    <a:pt x="100096" y="34655"/>
                  </a:cubicBezTo>
                  <a:cubicBezTo>
                    <a:pt x="102608" y="12068"/>
                    <a:pt x="102608" y="12068"/>
                    <a:pt x="102608" y="12068"/>
                  </a:cubicBezTo>
                  <a:cubicBezTo>
                    <a:pt x="102801" y="11896"/>
                    <a:pt x="102801" y="11896"/>
                    <a:pt x="102801" y="11896"/>
                  </a:cubicBezTo>
                  <a:cubicBezTo>
                    <a:pt x="102801" y="10862"/>
                    <a:pt x="103381" y="10000"/>
                    <a:pt x="104347" y="9310"/>
                  </a:cubicBezTo>
                  <a:cubicBezTo>
                    <a:pt x="105507" y="8448"/>
                    <a:pt x="106859" y="7931"/>
                    <a:pt x="108405" y="7931"/>
                  </a:cubicBezTo>
                  <a:cubicBezTo>
                    <a:pt x="108985" y="8103"/>
                    <a:pt x="108985" y="8103"/>
                    <a:pt x="108985" y="8103"/>
                  </a:cubicBezTo>
                  <a:lnTo>
                    <a:pt x="109178" y="5517"/>
                  </a:ln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1C1C1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69" name="Google Shape;2069;p261"/>
            <p:cNvSpPr/>
            <p:nvPr/>
          </p:nvSpPr>
          <p:spPr>
            <a:xfrm>
              <a:off x="9983846" y="5730792"/>
              <a:ext cx="155700" cy="1878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60000" y="102916"/>
                  </a:moveTo>
                  <a:cubicBezTo>
                    <a:pt x="67058" y="105416"/>
                    <a:pt x="67058" y="105416"/>
                    <a:pt x="67058" y="105416"/>
                  </a:cubicBezTo>
                  <a:cubicBezTo>
                    <a:pt x="105378" y="25000"/>
                    <a:pt x="105378" y="25000"/>
                    <a:pt x="105378" y="25000"/>
                  </a:cubicBezTo>
                  <a:cubicBezTo>
                    <a:pt x="105378" y="24583"/>
                    <a:pt x="105378" y="24583"/>
                    <a:pt x="105378" y="24583"/>
                  </a:cubicBezTo>
                  <a:cubicBezTo>
                    <a:pt x="106890" y="20416"/>
                    <a:pt x="109915" y="15833"/>
                    <a:pt x="113445" y="10833"/>
                  </a:cubicBezTo>
                  <a:cubicBezTo>
                    <a:pt x="120000" y="3333"/>
                    <a:pt x="120000" y="3333"/>
                    <a:pt x="120000" y="3333"/>
                  </a:cubicBezTo>
                  <a:cubicBezTo>
                    <a:pt x="103361" y="416"/>
                    <a:pt x="103361" y="416"/>
                    <a:pt x="103361" y="416"/>
                  </a:cubicBezTo>
                  <a:cubicBezTo>
                    <a:pt x="103361" y="416"/>
                    <a:pt x="103361" y="416"/>
                    <a:pt x="103361" y="416"/>
                  </a:cubicBezTo>
                  <a:cubicBezTo>
                    <a:pt x="102857" y="416"/>
                    <a:pt x="102857" y="416"/>
                    <a:pt x="102857" y="416"/>
                  </a:cubicBezTo>
                  <a:cubicBezTo>
                    <a:pt x="99831" y="0"/>
                    <a:pt x="96806" y="0"/>
                    <a:pt x="93277" y="0"/>
                  </a:cubicBezTo>
                  <a:cubicBezTo>
                    <a:pt x="61008" y="0"/>
                    <a:pt x="31764" y="17083"/>
                    <a:pt x="22184" y="42083"/>
                  </a:cubicBezTo>
                  <a:cubicBezTo>
                    <a:pt x="29243" y="43750"/>
                    <a:pt x="29243" y="43750"/>
                    <a:pt x="29243" y="43750"/>
                  </a:cubicBezTo>
                  <a:cubicBezTo>
                    <a:pt x="22184" y="41666"/>
                    <a:pt x="22184" y="41666"/>
                    <a:pt x="22184" y="41666"/>
                  </a:cubicBezTo>
                  <a:cubicBezTo>
                    <a:pt x="2016" y="85833"/>
                    <a:pt x="2016" y="85833"/>
                    <a:pt x="2016" y="85833"/>
                  </a:cubicBezTo>
                  <a:cubicBezTo>
                    <a:pt x="2016" y="85833"/>
                    <a:pt x="2016" y="85833"/>
                    <a:pt x="2016" y="85833"/>
                  </a:cubicBezTo>
                  <a:cubicBezTo>
                    <a:pt x="504" y="88333"/>
                    <a:pt x="0" y="91250"/>
                    <a:pt x="0" y="93750"/>
                  </a:cubicBezTo>
                  <a:cubicBezTo>
                    <a:pt x="0" y="104166"/>
                    <a:pt x="8067" y="114166"/>
                    <a:pt x="21680" y="116666"/>
                  </a:cubicBezTo>
                  <a:cubicBezTo>
                    <a:pt x="21680" y="116666"/>
                    <a:pt x="21680" y="116666"/>
                    <a:pt x="21680" y="116666"/>
                  </a:cubicBezTo>
                  <a:cubicBezTo>
                    <a:pt x="30756" y="118333"/>
                    <a:pt x="30756" y="118333"/>
                    <a:pt x="30756" y="118333"/>
                  </a:cubicBezTo>
                  <a:cubicBezTo>
                    <a:pt x="32268" y="112500"/>
                    <a:pt x="32268" y="112500"/>
                    <a:pt x="32268" y="112500"/>
                  </a:cubicBezTo>
                  <a:cubicBezTo>
                    <a:pt x="29747" y="118333"/>
                    <a:pt x="29747" y="118333"/>
                    <a:pt x="29747" y="118333"/>
                  </a:cubicBezTo>
                  <a:cubicBezTo>
                    <a:pt x="33277" y="119583"/>
                    <a:pt x="37310" y="120000"/>
                    <a:pt x="41344" y="120000"/>
                  </a:cubicBezTo>
                  <a:cubicBezTo>
                    <a:pt x="52941" y="120000"/>
                    <a:pt x="63025" y="113750"/>
                    <a:pt x="67058" y="105416"/>
                  </a:cubicBezTo>
                  <a:cubicBezTo>
                    <a:pt x="67058" y="105416"/>
                    <a:pt x="67058" y="105416"/>
                    <a:pt x="67058" y="105416"/>
                  </a:cubicBezTo>
                  <a:cubicBezTo>
                    <a:pt x="67058" y="105416"/>
                    <a:pt x="67058" y="105416"/>
                    <a:pt x="67058" y="105416"/>
                  </a:cubicBezTo>
                  <a:cubicBezTo>
                    <a:pt x="60000" y="102916"/>
                    <a:pt x="60000" y="102916"/>
                    <a:pt x="60000" y="102916"/>
                  </a:cubicBezTo>
                  <a:cubicBezTo>
                    <a:pt x="52941" y="100833"/>
                    <a:pt x="52941" y="100833"/>
                    <a:pt x="52941" y="100833"/>
                  </a:cubicBezTo>
                  <a:cubicBezTo>
                    <a:pt x="50924" y="105000"/>
                    <a:pt x="46386" y="107500"/>
                    <a:pt x="41344" y="107500"/>
                  </a:cubicBezTo>
                  <a:cubicBezTo>
                    <a:pt x="39327" y="107500"/>
                    <a:pt x="37815" y="107500"/>
                    <a:pt x="35294" y="106666"/>
                  </a:cubicBezTo>
                  <a:cubicBezTo>
                    <a:pt x="34789" y="106250"/>
                    <a:pt x="34789" y="106250"/>
                    <a:pt x="34789" y="106250"/>
                  </a:cubicBezTo>
                  <a:cubicBezTo>
                    <a:pt x="24705" y="104583"/>
                    <a:pt x="24705" y="104583"/>
                    <a:pt x="24705" y="104583"/>
                  </a:cubicBezTo>
                  <a:cubicBezTo>
                    <a:pt x="23193" y="110833"/>
                    <a:pt x="23193" y="110833"/>
                    <a:pt x="23193" y="110833"/>
                  </a:cubicBezTo>
                  <a:cubicBezTo>
                    <a:pt x="25210" y="104583"/>
                    <a:pt x="25210" y="104583"/>
                    <a:pt x="25210" y="104583"/>
                  </a:cubicBezTo>
                  <a:cubicBezTo>
                    <a:pt x="19159" y="103333"/>
                    <a:pt x="15126" y="98750"/>
                    <a:pt x="15126" y="93750"/>
                  </a:cubicBezTo>
                  <a:cubicBezTo>
                    <a:pt x="15126" y="92500"/>
                    <a:pt x="15630" y="91250"/>
                    <a:pt x="16134" y="90000"/>
                  </a:cubicBezTo>
                  <a:cubicBezTo>
                    <a:pt x="9075" y="87916"/>
                    <a:pt x="9075" y="87916"/>
                    <a:pt x="9075" y="87916"/>
                  </a:cubicBezTo>
                  <a:cubicBezTo>
                    <a:pt x="16134" y="90000"/>
                    <a:pt x="16134" y="90000"/>
                    <a:pt x="16134" y="90000"/>
                  </a:cubicBezTo>
                  <a:cubicBezTo>
                    <a:pt x="36806" y="45833"/>
                    <a:pt x="36806" y="45833"/>
                    <a:pt x="36806" y="45833"/>
                  </a:cubicBezTo>
                  <a:cubicBezTo>
                    <a:pt x="36806" y="45833"/>
                    <a:pt x="36806" y="45833"/>
                    <a:pt x="36806" y="45833"/>
                  </a:cubicBezTo>
                  <a:cubicBezTo>
                    <a:pt x="43865" y="26250"/>
                    <a:pt x="67058" y="12500"/>
                    <a:pt x="93277" y="12500"/>
                  </a:cubicBezTo>
                  <a:cubicBezTo>
                    <a:pt x="95798" y="12500"/>
                    <a:pt x="98319" y="12500"/>
                    <a:pt x="101344" y="12916"/>
                  </a:cubicBezTo>
                  <a:cubicBezTo>
                    <a:pt x="101848" y="6666"/>
                    <a:pt x="101848" y="6666"/>
                    <a:pt x="101848" y="6666"/>
                  </a:cubicBezTo>
                  <a:cubicBezTo>
                    <a:pt x="100840" y="12916"/>
                    <a:pt x="100840" y="12916"/>
                    <a:pt x="100840" y="12916"/>
                  </a:cubicBezTo>
                  <a:cubicBezTo>
                    <a:pt x="105882" y="13750"/>
                    <a:pt x="105882" y="13750"/>
                    <a:pt x="105882" y="13750"/>
                  </a:cubicBezTo>
                  <a:cubicBezTo>
                    <a:pt x="107394" y="7500"/>
                    <a:pt x="107394" y="7500"/>
                    <a:pt x="107394" y="7500"/>
                  </a:cubicBezTo>
                  <a:cubicBezTo>
                    <a:pt x="100840" y="4166"/>
                    <a:pt x="100840" y="4166"/>
                    <a:pt x="100840" y="4166"/>
                  </a:cubicBezTo>
                  <a:cubicBezTo>
                    <a:pt x="96302" y="9583"/>
                    <a:pt x="93277" y="15000"/>
                    <a:pt x="90756" y="20833"/>
                  </a:cubicBezTo>
                  <a:cubicBezTo>
                    <a:pt x="97815" y="22916"/>
                    <a:pt x="97815" y="22916"/>
                    <a:pt x="97815" y="22916"/>
                  </a:cubicBezTo>
                  <a:cubicBezTo>
                    <a:pt x="90756" y="20416"/>
                    <a:pt x="90756" y="20416"/>
                    <a:pt x="90756" y="20416"/>
                  </a:cubicBezTo>
                  <a:cubicBezTo>
                    <a:pt x="52941" y="100833"/>
                    <a:pt x="52941" y="100833"/>
                    <a:pt x="52941" y="100833"/>
                  </a:cubicBezTo>
                  <a:cubicBezTo>
                    <a:pt x="52941" y="100833"/>
                    <a:pt x="52941" y="100833"/>
                    <a:pt x="52941" y="100833"/>
                  </a:cubicBezTo>
                  <a:lnTo>
                    <a:pt x="60000" y="102916"/>
                  </a:ln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1C1C1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70" name="Google Shape;2070;p261"/>
            <p:cNvSpPr/>
            <p:nvPr/>
          </p:nvSpPr>
          <p:spPr>
            <a:xfrm>
              <a:off x="10011176" y="5977950"/>
              <a:ext cx="156900" cy="2199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53445" y="7880"/>
                  </a:moveTo>
                  <a:cubicBezTo>
                    <a:pt x="45882" y="6089"/>
                    <a:pt x="45882" y="6089"/>
                    <a:pt x="45882" y="6089"/>
                  </a:cubicBezTo>
                  <a:cubicBezTo>
                    <a:pt x="1008" y="103522"/>
                    <a:pt x="1008" y="103522"/>
                    <a:pt x="1008" y="103522"/>
                  </a:cubicBezTo>
                  <a:cubicBezTo>
                    <a:pt x="1008" y="103522"/>
                    <a:pt x="1008" y="103522"/>
                    <a:pt x="1008" y="103522"/>
                  </a:cubicBezTo>
                  <a:cubicBezTo>
                    <a:pt x="504" y="104955"/>
                    <a:pt x="0" y="106029"/>
                    <a:pt x="0" y="107462"/>
                  </a:cubicBezTo>
                  <a:cubicBezTo>
                    <a:pt x="0" y="111044"/>
                    <a:pt x="2016" y="114268"/>
                    <a:pt x="5546" y="116417"/>
                  </a:cubicBezTo>
                  <a:cubicBezTo>
                    <a:pt x="9075" y="118567"/>
                    <a:pt x="13613" y="120000"/>
                    <a:pt x="18655" y="120000"/>
                  </a:cubicBezTo>
                  <a:cubicBezTo>
                    <a:pt x="43865" y="120000"/>
                    <a:pt x="43865" y="120000"/>
                    <a:pt x="43865" y="120000"/>
                  </a:cubicBezTo>
                  <a:cubicBezTo>
                    <a:pt x="50420" y="120000"/>
                    <a:pt x="56470" y="118567"/>
                    <a:pt x="61512" y="116059"/>
                  </a:cubicBezTo>
                  <a:cubicBezTo>
                    <a:pt x="66554" y="113910"/>
                    <a:pt x="70588" y="110328"/>
                    <a:pt x="72605" y="106388"/>
                  </a:cubicBezTo>
                  <a:cubicBezTo>
                    <a:pt x="65546" y="104597"/>
                    <a:pt x="65546" y="104597"/>
                    <a:pt x="65546" y="104597"/>
                  </a:cubicBezTo>
                  <a:cubicBezTo>
                    <a:pt x="72605" y="106746"/>
                    <a:pt x="72605" y="106746"/>
                    <a:pt x="72605" y="106746"/>
                  </a:cubicBezTo>
                  <a:cubicBezTo>
                    <a:pt x="120000" y="31880"/>
                    <a:pt x="120000" y="31880"/>
                    <a:pt x="120000" y="31880"/>
                  </a:cubicBezTo>
                  <a:cubicBezTo>
                    <a:pt x="63529" y="6805"/>
                    <a:pt x="63529" y="6805"/>
                    <a:pt x="63529" y="6805"/>
                  </a:cubicBezTo>
                  <a:cubicBezTo>
                    <a:pt x="59495" y="11462"/>
                    <a:pt x="59495" y="11462"/>
                    <a:pt x="59495" y="11462"/>
                  </a:cubicBezTo>
                  <a:cubicBezTo>
                    <a:pt x="65042" y="7522"/>
                    <a:pt x="65042" y="7522"/>
                    <a:pt x="65042" y="7522"/>
                  </a:cubicBezTo>
                  <a:cubicBezTo>
                    <a:pt x="62521" y="6089"/>
                    <a:pt x="60504" y="4298"/>
                    <a:pt x="56470" y="2865"/>
                  </a:cubicBezTo>
                  <a:cubicBezTo>
                    <a:pt x="48907" y="0"/>
                    <a:pt x="48907" y="0"/>
                    <a:pt x="48907" y="0"/>
                  </a:cubicBezTo>
                  <a:cubicBezTo>
                    <a:pt x="45882" y="6089"/>
                    <a:pt x="45882" y="6089"/>
                    <a:pt x="45882" y="6089"/>
                  </a:cubicBezTo>
                  <a:cubicBezTo>
                    <a:pt x="53445" y="7880"/>
                    <a:pt x="53445" y="7880"/>
                    <a:pt x="53445" y="7880"/>
                  </a:cubicBezTo>
                  <a:cubicBezTo>
                    <a:pt x="49915" y="12537"/>
                    <a:pt x="49915" y="12537"/>
                    <a:pt x="49915" y="12537"/>
                  </a:cubicBezTo>
                  <a:cubicBezTo>
                    <a:pt x="50420" y="12537"/>
                    <a:pt x="51932" y="13611"/>
                    <a:pt x="53949" y="15044"/>
                  </a:cubicBezTo>
                  <a:cubicBezTo>
                    <a:pt x="54453" y="15761"/>
                    <a:pt x="54453" y="15761"/>
                    <a:pt x="54453" y="15761"/>
                  </a:cubicBezTo>
                  <a:cubicBezTo>
                    <a:pt x="100840" y="35820"/>
                    <a:pt x="100840" y="35820"/>
                    <a:pt x="100840" y="35820"/>
                  </a:cubicBezTo>
                  <a:cubicBezTo>
                    <a:pt x="58487" y="102447"/>
                    <a:pt x="58487" y="102447"/>
                    <a:pt x="58487" y="102447"/>
                  </a:cubicBezTo>
                  <a:cubicBezTo>
                    <a:pt x="58487" y="102447"/>
                    <a:pt x="58487" y="102447"/>
                    <a:pt x="58487" y="102447"/>
                  </a:cubicBezTo>
                  <a:cubicBezTo>
                    <a:pt x="57478" y="104238"/>
                    <a:pt x="55462" y="106029"/>
                    <a:pt x="52941" y="107104"/>
                  </a:cubicBezTo>
                  <a:cubicBezTo>
                    <a:pt x="50420" y="108537"/>
                    <a:pt x="46890" y="109253"/>
                    <a:pt x="43865" y="109253"/>
                  </a:cubicBezTo>
                  <a:cubicBezTo>
                    <a:pt x="18655" y="109253"/>
                    <a:pt x="18655" y="109253"/>
                    <a:pt x="18655" y="109253"/>
                  </a:cubicBezTo>
                  <a:cubicBezTo>
                    <a:pt x="16134" y="109253"/>
                    <a:pt x="15630" y="108537"/>
                    <a:pt x="15630" y="107462"/>
                  </a:cubicBezTo>
                  <a:cubicBezTo>
                    <a:pt x="15630" y="106746"/>
                    <a:pt x="15630" y="106746"/>
                    <a:pt x="15630" y="106746"/>
                  </a:cubicBezTo>
                  <a:cubicBezTo>
                    <a:pt x="8067" y="105313"/>
                    <a:pt x="8067" y="105313"/>
                    <a:pt x="8067" y="105313"/>
                  </a:cubicBezTo>
                  <a:cubicBezTo>
                    <a:pt x="15630" y="106746"/>
                    <a:pt x="15630" y="106746"/>
                    <a:pt x="15630" y="106746"/>
                  </a:cubicBezTo>
                  <a:cubicBezTo>
                    <a:pt x="60504" y="9313"/>
                    <a:pt x="60504" y="9313"/>
                    <a:pt x="60504" y="9313"/>
                  </a:cubicBezTo>
                  <a:cubicBezTo>
                    <a:pt x="53445" y="7880"/>
                    <a:pt x="53445" y="7880"/>
                    <a:pt x="53445" y="7880"/>
                  </a:cubicBezTo>
                  <a:cubicBezTo>
                    <a:pt x="49915" y="12537"/>
                    <a:pt x="49915" y="12537"/>
                    <a:pt x="49915" y="12537"/>
                  </a:cubicBezTo>
                  <a:lnTo>
                    <a:pt x="53445" y="7880"/>
                  </a:ln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1C1C1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071" name="Google Shape;2071;p261"/>
          <p:cNvSpPr/>
          <p:nvPr/>
        </p:nvSpPr>
        <p:spPr>
          <a:xfrm>
            <a:off x="1589338" y="3119572"/>
            <a:ext cx="121500" cy="1137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59852" y="119859"/>
                </a:moveTo>
                <a:cubicBezTo>
                  <a:pt x="59411" y="119859"/>
                  <a:pt x="58970" y="119578"/>
                  <a:pt x="58529" y="119438"/>
                </a:cubicBezTo>
                <a:cubicBezTo>
                  <a:pt x="57941" y="119017"/>
                  <a:pt x="43823" y="110035"/>
                  <a:pt x="29411" y="95438"/>
                </a:cubicBezTo>
                <a:cubicBezTo>
                  <a:pt x="10147" y="76210"/>
                  <a:pt x="0" y="56140"/>
                  <a:pt x="0" y="37894"/>
                </a:cubicBezTo>
                <a:cubicBezTo>
                  <a:pt x="0" y="13894"/>
                  <a:pt x="14411" y="2245"/>
                  <a:pt x="28676" y="1263"/>
                </a:cubicBezTo>
                <a:cubicBezTo>
                  <a:pt x="40441" y="421"/>
                  <a:pt x="53970" y="6877"/>
                  <a:pt x="59852" y="22877"/>
                </a:cubicBezTo>
                <a:cubicBezTo>
                  <a:pt x="65735" y="6736"/>
                  <a:pt x="80000" y="0"/>
                  <a:pt x="91911" y="842"/>
                </a:cubicBezTo>
                <a:cubicBezTo>
                  <a:pt x="105882" y="1964"/>
                  <a:pt x="119852" y="12771"/>
                  <a:pt x="119852" y="34807"/>
                </a:cubicBezTo>
                <a:cubicBezTo>
                  <a:pt x="119852" y="52070"/>
                  <a:pt x="110000" y="71578"/>
                  <a:pt x="90441" y="92771"/>
                </a:cubicBezTo>
                <a:cubicBezTo>
                  <a:pt x="76029" y="108350"/>
                  <a:pt x="61470" y="119438"/>
                  <a:pt x="61176" y="119438"/>
                </a:cubicBezTo>
                <a:cubicBezTo>
                  <a:pt x="60735" y="119859"/>
                  <a:pt x="60294" y="119859"/>
                  <a:pt x="59852" y="119859"/>
                </a:cubicBezTo>
                <a:close/>
                <a:moveTo>
                  <a:pt x="30882" y="5473"/>
                </a:moveTo>
                <a:cubicBezTo>
                  <a:pt x="30294" y="5473"/>
                  <a:pt x="29558" y="5473"/>
                  <a:pt x="28970" y="5473"/>
                </a:cubicBezTo>
                <a:cubicBezTo>
                  <a:pt x="16470" y="6315"/>
                  <a:pt x="4117" y="16701"/>
                  <a:pt x="4117" y="37894"/>
                </a:cubicBezTo>
                <a:cubicBezTo>
                  <a:pt x="4117" y="76210"/>
                  <a:pt x="51176" y="109473"/>
                  <a:pt x="59705" y="115228"/>
                </a:cubicBezTo>
                <a:cubicBezTo>
                  <a:pt x="67941" y="108771"/>
                  <a:pt x="115294" y="70596"/>
                  <a:pt x="115294" y="34807"/>
                </a:cubicBezTo>
                <a:cubicBezTo>
                  <a:pt x="115294" y="15438"/>
                  <a:pt x="103235" y="5894"/>
                  <a:pt x="91323" y="5052"/>
                </a:cubicBezTo>
                <a:cubicBezTo>
                  <a:pt x="74264" y="3789"/>
                  <a:pt x="63970" y="18105"/>
                  <a:pt x="61911" y="31859"/>
                </a:cubicBezTo>
                <a:cubicBezTo>
                  <a:pt x="61617" y="32842"/>
                  <a:pt x="60882" y="33543"/>
                  <a:pt x="59705" y="33543"/>
                </a:cubicBezTo>
                <a:cubicBezTo>
                  <a:pt x="58676" y="33543"/>
                  <a:pt x="57794" y="32701"/>
                  <a:pt x="57500" y="31859"/>
                </a:cubicBezTo>
                <a:cubicBezTo>
                  <a:pt x="55588" y="18947"/>
                  <a:pt x="46323" y="5473"/>
                  <a:pt x="30882" y="5473"/>
                </a:cubicBezTo>
                <a:close/>
              </a:path>
            </a:pathLst>
          </a:custGeom>
          <a:solidFill>
            <a:srgbClr val="43434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b="1">
              <a:solidFill>
                <a:srgbClr val="5C646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72" name="Google Shape;2072;p261"/>
          <p:cNvSpPr txBox="1">
            <a:spLocks noGrp="1"/>
          </p:cNvSpPr>
          <p:nvPr>
            <p:ph type="title"/>
          </p:nvPr>
        </p:nvSpPr>
        <p:spPr>
          <a:xfrm>
            <a:off x="3106205" y="904375"/>
            <a:ext cx="5886900" cy="366600"/>
          </a:xfrm>
          <a:prstGeom prst="rect">
            <a:avLst/>
          </a:prstGeom>
        </p:spPr>
        <p:txBody>
          <a:bodyPr spcFirstLastPara="1" wrap="square" lIns="68575" tIns="68575" rIns="68575" bIns="6857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  <a:buNone/>
            </a:pPr>
            <a:r>
              <a:rPr lang="es-MX" sz="1400" b="1" dirty="0">
                <a:latin typeface="Roboto"/>
                <a:ea typeface="Roboto"/>
                <a:cs typeface="Roboto"/>
                <a:sym typeface="Roboto"/>
              </a:rPr>
              <a:t>Estrategia: </a:t>
            </a:r>
            <a:r>
              <a:rPr lang="es-MX" sz="1400" dirty="0">
                <a:latin typeface="Roboto"/>
                <a:ea typeface="Roboto"/>
                <a:cs typeface="Roboto"/>
                <a:sym typeface="Roboto"/>
              </a:rPr>
              <a:t>Crear una estrategia de implicación de directivos</a:t>
            </a:r>
          </a:p>
        </p:txBody>
      </p:sp>
      <p:sp>
        <p:nvSpPr>
          <p:cNvPr id="2073" name="Google Shape;2073;p261"/>
          <p:cNvSpPr txBox="1">
            <a:spLocks noGrp="1"/>
          </p:cNvSpPr>
          <p:nvPr>
            <p:ph type="title"/>
          </p:nvPr>
        </p:nvSpPr>
        <p:spPr>
          <a:xfrm>
            <a:off x="3106200" y="1367800"/>
            <a:ext cx="2818500" cy="2413800"/>
          </a:xfrm>
          <a:prstGeom prst="rect">
            <a:avLst/>
          </a:prstGeom>
        </p:spPr>
        <p:txBody>
          <a:bodyPr spcFirstLastPara="1" wrap="square" lIns="68575" tIns="68575" rIns="68575" bIns="6857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200" b="1" dirty="0">
                <a:latin typeface="Roboto"/>
                <a:ea typeface="Roboto"/>
                <a:cs typeface="Roboto"/>
                <a:sym typeface="Roboto"/>
              </a:rPr>
              <a:t>Descripción</a:t>
            </a:r>
          </a:p>
          <a:p>
            <a:pPr marL="0" lvl="0" indent="0" algn="l" rtl="0">
              <a:spcBef>
                <a:spcPts val="500"/>
              </a:spcBef>
              <a:spcAft>
                <a:spcPts val="0"/>
              </a:spcAft>
              <a:buNone/>
            </a:pPr>
            <a:r>
              <a:rPr lang="es-MX" sz="950" dirty="0">
                <a:latin typeface="Roboto"/>
                <a:ea typeface="Roboto"/>
                <a:cs typeface="Roboto"/>
                <a:sym typeface="Roboto"/>
              </a:rPr>
              <a:t>Consiga la asistencia de líderes para ayudar a campeones y amplificar la visión del cambio. Los esfuerzos de transformación mostraron tener 5 veces más posibilidades de tener éxito cuando los altos directivos presentan cambios de comportamiento deseados.* </a:t>
            </a:r>
          </a:p>
          <a:p>
            <a:pPr marL="0" lvl="0" indent="0" algn="l" rtl="0">
              <a:spcBef>
                <a:spcPts val="1800"/>
              </a:spcBef>
              <a:spcAft>
                <a:spcPts val="0"/>
              </a:spcAft>
              <a:buNone/>
            </a:pPr>
            <a:r>
              <a:rPr lang="es-MX" sz="1200" b="1" dirty="0">
                <a:latin typeface="Roboto"/>
                <a:ea typeface="Roboto"/>
                <a:cs typeface="Roboto"/>
                <a:sym typeface="Roboto"/>
              </a:rPr>
              <a:t>Resultados dirigidos</a:t>
            </a:r>
          </a:p>
          <a:p>
            <a:pPr marL="342900" lvl="0" indent="-228600" algn="l" rtl="0">
              <a:spcBef>
                <a:spcPts val="1800"/>
              </a:spcBef>
              <a:spcAft>
                <a:spcPts val="0"/>
              </a:spcAft>
              <a:buSzPts val="1000"/>
              <a:buFont typeface="Roboto"/>
              <a:buChar char="●"/>
            </a:pPr>
            <a:r>
              <a:rPr lang="es-MX" sz="950" dirty="0">
                <a:latin typeface="Roboto"/>
                <a:ea typeface="Roboto"/>
                <a:cs typeface="Roboto"/>
                <a:sym typeface="Roboto"/>
              </a:rPr>
              <a:t>Activar la implicación de directivos por el esfuerzo del cambio</a:t>
            </a:r>
          </a:p>
          <a:p>
            <a:pPr marL="342900" lvl="0" indent="-228600" algn="l" rtl="0">
              <a:spcBef>
                <a:spcPts val="200"/>
              </a:spcBef>
              <a:spcAft>
                <a:spcPts val="0"/>
              </a:spcAft>
              <a:buSzPts val="1000"/>
              <a:buFont typeface="Roboto"/>
              <a:buChar char="●"/>
            </a:pPr>
            <a:r>
              <a:rPr lang="es-MX" sz="950" dirty="0">
                <a:latin typeface="Roboto"/>
                <a:ea typeface="Roboto"/>
                <a:cs typeface="Roboto"/>
                <a:sym typeface="Roboto"/>
              </a:rPr>
              <a:t>↓ resistencia al cambio</a:t>
            </a:r>
          </a:p>
          <a:p>
            <a:pPr marL="342900" lvl="0" indent="-228600" algn="l" rtl="0">
              <a:spcBef>
                <a:spcPts val="200"/>
              </a:spcBef>
              <a:spcAft>
                <a:spcPts val="200"/>
              </a:spcAft>
              <a:buSzPts val="1000"/>
              <a:buFont typeface="Roboto"/>
              <a:buChar char="●"/>
            </a:pPr>
            <a:r>
              <a:rPr lang="es-MX" sz="950" dirty="0">
                <a:latin typeface="Roboto"/>
                <a:ea typeface="Roboto"/>
                <a:cs typeface="Roboto"/>
                <a:sym typeface="Roboto"/>
              </a:rPr>
              <a:t>↑ índice de adopción de nuevos comportamientos </a:t>
            </a:r>
          </a:p>
        </p:txBody>
      </p:sp>
      <p:sp>
        <p:nvSpPr>
          <p:cNvPr id="2074" name="Google Shape;2074;p261"/>
          <p:cNvSpPr txBox="1">
            <a:spLocks noGrp="1"/>
          </p:cNvSpPr>
          <p:nvPr>
            <p:ph type="title"/>
          </p:nvPr>
        </p:nvSpPr>
        <p:spPr>
          <a:xfrm>
            <a:off x="5977500" y="1367800"/>
            <a:ext cx="3060000" cy="2721600"/>
          </a:xfrm>
          <a:prstGeom prst="rect">
            <a:avLst/>
          </a:prstGeom>
        </p:spPr>
        <p:txBody>
          <a:bodyPr spcFirstLastPara="1" wrap="square" lIns="68575" tIns="68575" rIns="68575" bIns="685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200" b="1" dirty="0">
                <a:latin typeface="Roboto"/>
                <a:ea typeface="Roboto"/>
                <a:cs typeface="Roboto"/>
                <a:sym typeface="Roboto"/>
              </a:rPr>
              <a:t>Cómo ejecutar</a:t>
            </a:r>
          </a:p>
          <a:p>
            <a:pPr marL="254000" lvl="0" indent="-1905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000"/>
              <a:buChar char="●"/>
            </a:pPr>
            <a:r>
              <a:rPr lang="es-MX" sz="950" b="1" dirty="0">
                <a:latin typeface="Roboto"/>
                <a:ea typeface="Roboto"/>
                <a:cs typeface="Roboto"/>
                <a:sym typeface="Roboto"/>
              </a:rPr>
              <a:t>Identificar:</a:t>
            </a:r>
            <a:r>
              <a:rPr lang="es-MX" sz="950" dirty="0">
                <a:latin typeface="Roboto"/>
                <a:ea typeface="Roboto"/>
                <a:cs typeface="Roboto"/>
                <a:sym typeface="Roboto"/>
              </a:rPr>
              <a:t> Identifique los directivos (tanto personal directivo de nivel medio como ejecutivos) cuya asistencia y participación es clave para el éxito </a:t>
            </a:r>
          </a:p>
          <a:p>
            <a:pPr marL="254000" lvl="0" indent="-1905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000"/>
              <a:buChar char="●"/>
            </a:pPr>
            <a:r>
              <a:rPr lang="es-MX" sz="950" b="1" dirty="0">
                <a:latin typeface="Roboto"/>
                <a:ea typeface="Roboto"/>
                <a:cs typeface="Roboto"/>
                <a:sym typeface="Roboto"/>
              </a:rPr>
              <a:t>Habilitar:</a:t>
            </a:r>
            <a:r>
              <a:rPr lang="es-MX" sz="950" dirty="0">
                <a:latin typeface="Roboto"/>
                <a:ea typeface="Roboto"/>
                <a:cs typeface="Roboto"/>
                <a:sym typeface="Roboto"/>
              </a:rPr>
              <a:t> Equipe los directivos con las herramientas </a:t>
            </a:r>
            <a:br>
              <a:rPr lang="es-MX" sz="950" dirty="0">
                <a:latin typeface="Roboto"/>
                <a:ea typeface="Roboto"/>
                <a:cs typeface="Roboto"/>
                <a:sym typeface="Roboto"/>
              </a:rPr>
            </a:br>
            <a:r>
              <a:rPr lang="es-MX" sz="950" dirty="0">
                <a:latin typeface="Roboto"/>
                <a:ea typeface="Roboto"/>
                <a:cs typeface="Roboto"/>
                <a:sym typeface="Roboto"/>
              </a:rPr>
              <a:t>y el conocimiento para poder comunicar de forma clara y auténtica la visión del cambio. Un conjunto de puntos de plática y/o diapositivas puede recorrer un largo camino aquí.</a:t>
            </a:r>
          </a:p>
          <a:p>
            <a:pPr marL="254000" lvl="0" indent="-190500" algn="l" rtl="0">
              <a:lnSpc>
                <a:spcPct val="100000"/>
              </a:lnSpc>
              <a:spcBef>
                <a:spcPts val="500"/>
              </a:spcBef>
              <a:spcAft>
                <a:spcPts val="1800"/>
              </a:spcAft>
              <a:buSzPts val="1000"/>
              <a:buChar char="●"/>
            </a:pPr>
            <a:r>
              <a:rPr lang="es-MX" sz="950" b="1" dirty="0">
                <a:latin typeface="Roboto"/>
                <a:ea typeface="Roboto"/>
                <a:cs typeface="Roboto"/>
                <a:sym typeface="Roboto"/>
              </a:rPr>
              <a:t>Conseguir asistencia:</a:t>
            </a:r>
            <a:r>
              <a:rPr lang="es-MX" sz="950" dirty="0">
                <a:latin typeface="Roboto"/>
                <a:ea typeface="Roboto"/>
                <a:cs typeface="Roboto"/>
                <a:sym typeface="Roboto"/>
              </a:rPr>
              <a:t> Solicite a los directivos mostrar de forma visible su apoyo. El liderazgo simbólico puede tomar varias formas; desde incluir la iniciativa de cambio como un tema durante reuniones de equipo existentes a participar en una serie de videos de liderazgo, o incluso hacer demostraciones sobre cómo lo utilizan en su trabajo.</a:t>
            </a:r>
          </a:p>
        </p:txBody>
      </p:sp>
      <p:graphicFrame>
        <p:nvGraphicFramePr>
          <p:cNvPr id="2075" name="Google Shape;2075;p261"/>
          <p:cNvGraphicFramePr/>
          <p:nvPr>
            <p:extLst>
              <p:ext uri="{D42A27DB-BD31-4B8C-83A1-F6EECF244321}">
                <p14:modId xmlns:p14="http://schemas.microsoft.com/office/powerpoint/2010/main" val="3749164317"/>
              </p:ext>
            </p:extLst>
          </p:nvPr>
        </p:nvGraphicFramePr>
        <p:xfrm>
          <a:off x="3106200" y="4089459"/>
          <a:ext cx="5778850" cy="1017150"/>
        </p:xfrm>
        <a:graphic>
          <a:graphicData uri="http://schemas.openxmlformats.org/drawingml/2006/table">
            <a:tbl>
              <a:tblPr>
                <a:noFill/>
                <a:tableStyleId>{45470F37-8B12-47F0-81BC-2B07CDDA16E9}</a:tableStyleId>
              </a:tblPr>
              <a:tblGrid>
                <a:gridCol w="5778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9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1200">
                          <a:solidFill>
                            <a:srgbClr val="FFFFFF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Herramientas de asistencia</a:t>
                      </a:r>
                    </a:p>
                  </a:txBody>
                  <a:tcPr marL="91425" marR="91425" marT="0" marB="0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3998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04225">
                <a:tc>
                  <a:txBody>
                    <a:bodyPr/>
                    <a:lstStyle/>
                    <a:p>
                      <a:pPr marL="285750" lvl="0" indent="-2349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1000"/>
                        <a:buFont typeface="Roboto"/>
                        <a:buChar char="●"/>
                      </a:pPr>
                      <a:r>
                        <a:rPr lang="es-MX" sz="1000" u="sng">
                          <a:solidFill>
                            <a:schemeClr val="hlink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  <a:hlinkClick r:id="rId4"/>
                        </a:rPr>
                        <a:t>Estrategias de implicación de directiva de muestra</a:t>
                      </a:r>
                      <a:r>
                        <a:rPr lang="es-MX" sz="1000">
                          <a:latin typeface="Roboto"/>
                          <a:ea typeface="Roboto"/>
                          <a:cs typeface="Roboto"/>
                          <a:sym typeface="Roboto"/>
                        </a:rPr>
                        <a:t> </a:t>
                      </a:r>
                    </a:p>
                    <a:p>
                      <a:pPr marL="285750" lvl="0" indent="-234950" algn="l" rtl="0">
                        <a:spcBef>
                          <a:spcPts val="600"/>
                        </a:spcBef>
                        <a:spcAft>
                          <a:spcPts val="0"/>
                        </a:spcAft>
                        <a:buSzPts val="1000"/>
                        <a:buFont typeface="Roboto"/>
                        <a:buChar char="●"/>
                      </a:pPr>
                      <a:r>
                        <a:rPr lang="es-MX" sz="1000" u="sng">
                          <a:solidFill>
                            <a:schemeClr val="hlink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  <a:hlinkClick r:id="rId4"/>
                        </a:rPr>
                        <a:t>Plantilla de Plan de participación y comunicación de partes interesadas</a:t>
                      </a:r>
                      <a:r>
                        <a:rPr lang="es-MX" sz="1000">
                          <a:latin typeface="Roboto"/>
                          <a:ea typeface="Roboto"/>
                          <a:cs typeface="Roboto"/>
                          <a:sym typeface="Roboto"/>
                        </a:rPr>
                        <a:t> </a:t>
                      </a:r>
                    </a:p>
                    <a:p>
                      <a:pPr marL="285750" lvl="0" indent="-234950" algn="l" rtl="0">
                        <a:spcBef>
                          <a:spcPts val="600"/>
                        </a:spcBef>
                        <a:spcAft>
                          <a:spcPts val="600"/>
                        </a:spcAft>
                        <a:buSzPts val="1000"/>
                        <a:buFont typeface="Roboto"/>
                        <a:buChar char="●"/>
                      </a:pPr>
                      <a:r>
                        <a:rPr lang="es-MX" sz="1000" u="sng">
                          <a:solidFill>
                            <a:schemeClr val="hlink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  <a:hlinkClick r:id="rId5"/>
                        </a:rPr>
                        <a:t>*No solo indique a los empleados que llegan cambios organizativos - Explique por qué</a:t>
                      </a:r>
                      <a:r>
                        <a:rPr lang="es-MX" sz="1000">
                          <a:latin typeface="Roboto"/>
                          <a:ea typeface="Roboto"/>
                          <a:cs typeface="Roboto"/>
                          <a:sym typeface="Roboto"/>
                        </a:rPr>
                        <a:t> (</a:t>
                      </a:r>
                      <a:r>
                        <a:rPr lang="es-MX" sz="1000" i="1">
                          <a:latin typeface="Roboto"/>
                          <a:ea typeface="Roboto"/>
                          <a:cs typeface="Roboto"/>
                          <a:sym typeface="Roboto"/>
                        </a:rPr>
                        <a:t>HBR</a:t>
                      </a:r>
                      <a:r>
                        <a:rPr lang="es-MX" sz="1000">
                          <a:latin typeface="Roboto"/>
                          <a:ea typeface="Roboto"/>
                          <a:cs typeface="Roboto"/>
                          <a:sym typeface="Roboto"/>
                        </a:rPr>
                        <a:t>)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0" name="Google Shape;2080;p262"/>
          <p:cNvSpPr/>
          <p:nvPr/>
        </p:nvSpPr>
        <p:spPr>
          <a:xfrm>
            <a:off x="27851" y="0"/>
            <a:ext cx="2927400" cy="5143500"/>
          </a:xfrm>
          <a:prstGeom prst="rect">
            <a:avLst/>
          </a:prstGeom>
          <a:solidFill>
            <a:srgbClr val="F3F3F3">
              <a:alpha val="79220"/>
            </a:srgb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aphicFrame>
        <p:nvGraphicFramePr>
          <p:cNvPr id="2081" name="Google Shape;2081;p262"/>
          <p:cNvGraphicFramePr/>
          <p:nvPr>
            <p:extLst>
              <p:ext uri="{D42A27DB-BD31-4B8C-83A1-F6EECF244321}">
                <p14:modId xmlns:p14="http://schemas.microsoft.com/office/powerpoint/2010/main" val="64984490"/>
              </p:ext>
            </p:extLst>
          </p:nvPr>
        </p:nvGraphicFramePr>
        <p:xfrm>
          <a:off x="192731" y="1367798"/>
          <a:ext cx="2762475" cy="3694400"/>
        </p:xfrm>
        <a:graphic>
          <a:graphicData uri="http://schemas.openxmlformats.org/drawingml/2006/table">
            <a:tbl>
              <a:tblPr>
                <a:noFill/>
                <a:tableStyleId>{45470F37-8B12-47F0-81BC-2B07CDDA16E9}</a:tableStyleId>
              </a:tblPr>
              <a:tblGrid>
                <a:gridCol w="1275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71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4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1000" b="1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DEFINICIÓN</a:t>
                      </a: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800" i="1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Lo que es cada uno de los 6 factores clave</a:t>
                      </a:r>
                    </a:p>
                  </a:txBody>
                  <a:tcPr marL="91425" marR="91425" marT="91425" marB="91425">
                    <a:lnL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800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El “sistema de personas” de la organización, que incluye clientes, empleados, socios, proveedores y comunidades.</a:t>
                      </a:r>
                    </a:p>
                  </a:txBody>
                  <a:tcPr marL="91425" marR="91425" marT="91425" marB="91425" anchor="ctr">
                    <a:lnL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326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1000" b="1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INFLUENCIA</a:t>
                      </a: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800" i="1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En qué influye este factor clave, que puede hacer avanzar o inhibir un cambio exitoso</a:t>
                      </a:r>
                    </a:p>
                  </a:txBody>
                  <a:tcPr marL="91425" marR="91425" marT="91425" marB="91425">
                    <a:lnL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800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Las relaciones en y entre estos grupos influyen en cómo las personas piensan, actúan y realizar el trabajo en la organización.</a:t>
                      </a:r>
                    </a:p>
                  </a:txBody>
                  <a:tcPr marL="91425" marR="91425" marT="91425" marB="91425" anchor="ctr">
                    <a:lnL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486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1000" b="1" dirty="0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TIPO DE INFLUENCIA</a:t>
                      </a: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800" i="1" dirty="0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Tipo de influencia en acciones/ comportamientos</a:t>
                      </a:r>
                    </a:p>
                  </a:txBody>
                  <a:tcPr marL="91425" marR="91425" marT="91425" marB="91425">
                    <a:lnL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800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        Motivación social</a:t>
                      </a: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rgbClr val="434343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800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        Capacidad social</a:t>
                      </a:r>
                    </a:p>
                  </a:txBody>
                  <a:tcPr marL="91425" marR="91425" marT="91425" marB="91425" anchor="ctr">
                    <a:lnL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696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1000" b="1">
                          <a:solidFill>
                            <a:srgbClr val="F3F3F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PREGUNTA PARA FORMULAR</a:t>
                      </a: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800" i="1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Considere lo siguiente para determinar si este factor clave está haciendo avanzar o inhibiendo un cambio exitoso, y para informar del desarrollo de tácticas a medida para su organización</a:t>
                      </a:r>
                    </a:p>
                  </a:txBody>
                  <a:tcPr marL="91425" marR="91425" marT="91425" marB="91425">
                    <a:lnL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3998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800" dirty="0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¿Los clientes, empleados, socios, proveedores y comunidades están organizados y conectados de una forma que fomenta un cambio exitoso?</a:t>
                      </a:r>
                    </a:p>
                  </a:txBody>
                  <a:tcPr marL="91425" marR="91425" marT="91425" marB="91425" anchor="ctr">
                    <a:lnL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cxnSp>
        <p:nvCxnSpPr>
          <p:cNvPr id="2082" name="Google Shape;2082;p262"/>
          <p:cNvCxnSpPr/>
          <p:nvPr/>
        </p:nvCxnSpPr>
        <p:spPr>
          <a:xfrm>
            <a:off x="-9321" y="-18206"/>
            <a:ext cx="0" cy="5190600"/>
          </a:xfrm>
          <a:prstGeom prst="straightConnector1">
            <a:avLst/>
          </a:prstGeom>
          <a:noFill/>
          <a:ln w="114300" cap="flat" cmpd="sng">
            <a:solidFill>
              <a:srgbClr val="D39981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2083" name="Google Shape;2083;p26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8032" y="213108"/>
            <a:ext cx="1008393" cy="951980"/>
          </a:xfrm>
          <a:prstGeom prst="rect">
            <a:avLst/>
          </a:prstGeom>
          <a:noFill/>
          <a:ln>
            <a:noFill/>
          </a:ln>
        </p:spPr>
      </p:pic>
      <p:sp>
        <p:nvSpPr>
          <p:cNvPr id="2084" name="Google Shape;2084;p262"/>
          <p:cNvSpPr/>
          <p:nvPr/>
        </p:nvSpPr>
        <p:spPr>
          <a:xfrm rot="-9034978">
            <a:off x="821123" y="219033"/>
            <a:ext cx="110554" cy="67836"/>
          </a:xfrm>
          <a:prstGeom prst="triangle">
            <a:avLst>
              <a:gd name="adj" fmla="val 50000"/>
            </a:avLst>
          </a:prstGeom>
          <a:solidFill>
            <a:srgbClr val="D39981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85" name="Google Shape;2085;p262"/>
          <p:cNvSpPr txBox="1"/>
          <p:nvPr/>
        </p:nvSpPr>
        <p:spPr>
          <a:xfrm>
            <a:off x="1118353" y="470719"/>
            <a:ext cx="2085600" cy="45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/>
          <a:p>
            <a:pPr marL="0" marR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MX" sz="2400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Ecosistema</a:t>
            </a:r>
          </a:p>
        </p:txBody>
      </p:sp>
      <p:grpSp>
        <p:nvGrpSpPr>
          <p:cNvPr id="2086" name="Google Shape;2086;p262"/>
          <p:cNvGrpSpPr/>
          <p:nvPr/>
        </p:nvGrpSpPr>
        <p:grpSpPr>
          <a:xfrm>
            <a:off x="1582881" y="3377191"/>
            <a:ext cx="134093" cy="169556"/>
            <a:chOff x="9983846" y="5539482"/>
            <a:chExt cx="521761" cy="659493"/>
          </a:xfrm>
        </p:grpSpPr>
        <p:sp>
          <p:nvSpPr>
            <p:cNvPr id="2087" name="Google Shape;2087;p262"/>
            <p:cNvSpPr/>
            <p:nvPr/>
          </p:nvSpPr>
          <p:spPr>
            <a:xfrm>
              <a:off x="10179909" y="5539482"/>
              <a:ext cx="177000" cy="1758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60000" y="6691"/>
                  </a:moveTo>
                  <a:cubicBezTo>
                    <a:pt x="60000" y="13382"/>
                    <a:pt x="60000" y="13382"/>
                    <a:pt x="60000" y="13382"/>
                  </a:cubicBezTo>
                  <a:cubicBezTo>
                    <a:pt x="85777" y="13382"/>
                    <a:pt x="106222" y="34349"/>
                    <a:pt x="106222" y="60223"/>
                  </a:cubicBezTo>
                  <a:cubicBezTo>
                    <a:pt x="106222" y="85650"/>
                    <a:pt x="85777" y="106617"/>
                    <a:pt x="60000" y="106617"/>
                  </a:cubicBezTo>
                  <a:cubicBezTo>
                    <a:pt x="34222" y="106617"/>
                    <a:pt x="13333" y="85650"/>
                    <a:pt x="13333" y="60223"/>
                  </a:cubicBezTo>
                  <a:cubicBezTo>
                    <a:pt x="13333" y="34349"/>
                    <a:pt x="34222" y="13382"/>
                    <a:pt x="60000" y="13382"/>
                  </a:cubicBezTo>
                  <a:cubicBezTo>
                    <a:pt x="60000" y="6691"/>
                    <a:pt x="60000" y="6691"/>
                    <a:pt x="60000" y="6691"/>
                  </a:cubicBezTo>
                  <a:cubicBezTo>
                    <a:pt x="60000" y="0"/>
                    <a:pt x="60000" y="0"/>
                    <a:pt x="60000" y="0"/>
                  </a:cubicBezTo>
                  <a:cubicBezTo>
                    <a:pt x="26666" y="0"/>
                    <a:pt x="0" y="26765"/>
                    <a:pt x="0" y="60223"/>
                  </a:cubicBezTo>
                  <a:cubicBezTo>
                    <a:pt x="0" y="93234"/>
                    <a:pt x="26666" y="120000"/>
                    <a:pt x="60000" y="120000"/>
                  </a:cubicBezTo>
                  <a:cubicBezTo>
                    <a:pt x="92888" y="120000"/>
                    <a:pt x="120000" y="93234"/>
                    <a:pt x="120000" y="60223"/>
                  </a:cubicBezTo>
                  <a:cubicBezTo>
                    <a:pt x="120000" y="26765"/>
                    <a:pt x="92888" y="0"/>
                    <a:pt x="60000" y="0"/>
                  </a:cubicBezTo>
                  <a:lnTo>
                    <a:pt x="60000" y="6691"/>
                  </a:ln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1C1C1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88" name="Google Shape;2088;p262"/>
            <p:cNvSpPr/>
            <p:nvPr/>
          </p:nvSpPr>
          <p:spPr>
            <a:xfrm>
              <a:off x="10099107" y="5742675"/>
              <a:ext cx="406500" cy="4563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109178" y="5517"/>
                  </a:moveTo>
                  <a:cubicBezTo>
                    <a:pt x="109371" y="2931"/>
                    <a:pt x="109371" y="2931"/>
                    <a:pt x="109371" y="2931"/>
                  </a:cubicBezTo>
                  <a:cubicBezTo>
                    <a:pt x="108405" y="2758"/>
                    <a:pt x="108405" y="2758"/>
                    <a:pt x="108405" y="2758"/>
                  </a:cubicBezTo>
                  <a:cubicBezTo>
                    <a:pt x="105507" y="2758"/>
                    <a:pt x="102801" y="3620"/>
                    <a:pt x="100869" y="5172"/>
                  </a:cubicBezTo>
                  <a:cubicBezTo>
                    <a:pt x="98743" y="6724"/>
                    <a:pt x="97198" y="8965"/>
                    <a:pt x="97004" y="11551"/>
                  </a:cubicBezTo>
                  <a:cubicBezTo>
                    <a:pt x="99903" y="11724"/>
                    <a:pt x="99903" y="11724"/>
                    <a:pt x="99903" y="11724"/>
                  </a:cubicBezTo>
                  <a:cubicBezTo>
                    <a:pt x="97004" y="11551"/>
                    <a:pt x="97004" y="11551"/>
                    <a:pt x="97004" y="11551"/>
                  </a:cubicBezTo>
                  <a:cubicBezTo>
                    <a:pt x="94492" y="31724"/>
                    <a:pt x="94492" y="31724"/>
                    <a:pt x="94492" y="31724"/>
                  </a:cubicBezTo>
                  <a:cubicBezTo>
                    <a:pt x="97391" y="32068"/>
                    <a:pt x="97391" y="32068"/>
                    <a:pt x="97391" y="32068"/>
                  </a:cubicBezTo>
                  <a:cubicBezTo>
                    <a:pt x="97391" y="29482"/>
                    <a:pt x="97391" y="29482"/>
                    <a:pt x="97391" y="29482"/>
                  </a:cubicBezTo>
                  <a:cubicBezTo>
                    <a:pt x="96425" y="29482"/>
                    <a:pt x="95652" y="29827"/>
                    <a:pt x="95265" y="30000"/>
                  </a:cubicBezTo>
                  <a:cubicBezTo>
                    <a:pt x="94685" y="30517"/>
                    <a:pt x="94299" y="30862"/>
                    <a:pt x="94299" y="30862"/>
                  </a:cubicBezTo>
                  <a:cubicBezTo>
                    <a:pt x="95072" y="31551"/>
                    <a:pt x="95072" y="31551"/>
                    <a:pt x="95072" y="31551"/>
                  </a:cubicBezTo>
                  <a:cubicBezTo>
                    <a:pt x="94492" y="30689"/>
                    <a:pt x="94492" y="30689"/>
                    <a:pt x="94492" y="30689"/>
                  </a:cubicBezTo>
                  <a:cubicBezTo>
                    <a:pt x="94299" y="30862"/>
                    <a:pt x="94299" y="30862"/>
                    <a:pt x="94299" y="30862"/>
                  </a:cubicBezTo>
                  <a:cubicBezTo>
                    <a:pt x="95072" y="31551"/>
                    <a:pt x="95072" y="31551"/>
                    <a:pt x="95072" y="31551"/>
                  </a:cubicBezTo>
                  <a:cubicBezTo>
                    <a:pt x="94492" y="30689"/>
                    <a:pt x="94492" y="30689"/>
                    <a:pt x="94492" y="30689"/>
                  </a:cubicBezTo>
                  <a:cubicBezTo>
                    <a:pt x="95458" y="32241"/>
                    <a:pt x="95458" y="32241"/>
                    <a:pt x="95458" y="32241"/>
                  </a:cubicBezTo>
                  <a:cubicBezTo>
                    <a:pt x="95458" y="30517"/>
                    <a:pt x="95458" y="30517"/>
                    <a:pt x="95458" y="30517"/>
                  </a:cubicBezTo>
                  <a:cubicBezTo>
                    <a:pt x="94492" y="30689"/>
                    <a:pt x="94492" y="30689"/>
                    <a:pt x="94492" y="30689"/>
                  </a:cubicBezTo>
                  <a:cubicBezTo>
                    <a:pt x="95458" y="32241"/>
                    <a:pt x="95458" y="32241"/>
                    <a:pt x="95458" y="32241"/>
                  </a:cubicBezTo>
                  <a:cubicBezTo>
                    <a:pt x="95458" y="30517"/>
                    <a:pt x="95458" y="30517"/>
                    <a:pt x="95458" y="30517"/>
                  </a:cubicBezTo>
                  <a:cubicBezTo>
                    <a:pt x="75555" y="30517"/>
                    <a:pt x="75555" y="30517"/>
                    <a:pt x="75555" y="30517"/>
                  </a:cubicBezTo>
                  <a:cubicBezTo>
                    <a:pt x="61642" y="8448"/>
                    <a:pt x="61642" y="8448"/>
                    <a:pt x="61642" y="8448"/>
                  </a:cubicBezTo>
                  <a:cubicBezTo>
                    <a:pt x="58937" y="9655"/>
                    <a:pt x="58937" y="9655"/>
                    <a:pt x="58937" y="9655"/>
                  </a:cubicBezTo>
                  <a:cubicBezTo>
                    <a:pt x="61642" y="8448"/>
                    <a:pt x="61642" y="8448"/>
                    <a:pt x="61642" y="8448"/>
                  </a:cubicBezTo>
                  <a:cubicBezTo>
                    <a:pt x="60096" y="5689"/>
                    <a:pt x="57004" y="3448"/>
                    <a:pt x="53140" y="2931"/>
                  </a:cubicBezTo>
                  <a:cubicBezTo>
                    <a:pt x="53140" y="2931"/>
                    <a:pt x="53140" y="2931"/>
                    <a:pt x="53140" y="2931"/>
                  </a:cubicBezTo>
                  <a:cubicBezTo>
                    <a:pt x="30338" y="0"/>
                    <a:pt x="30338" y="0"/>
                    <a:pt x="30338" y="0"/>
                  </a:cubicBezTo>
                  <a:cubicBezTo>
                    <a:pt x="30338" y="0"/>
                    <a:pt x="30338" y="0"/>
                    <a:pt x="30338" y="0"/>
                  </a:cubicBezTo>
                  <a:cubicBezTo>
                    <a:pt x="28985" y="0"/>
                    <a:pt x="28985" y="0"/>
                    <a:pt x="28985" y="0"/>
                  </a:cubicBezTo>
                  <a:cubicBezTo>
                    <a:pt x="24347" y="0"/>
                    <a:pt x="19710" y="2241"/>
                    <a:pt x="17971" y="6551"/>
                  </a:cubicBezTo>
                  <a:cubicBezTo>
                    <a:pt x="579" y="46206"/>
                    <a:pt x="579" y="46206"/>
                    <a:pt x="579" y="46206"/>
                  </a:cubicBezTo>
                  <a:cubicBezTo>
                    <a:pt x="579" y="46206"/>
                    <a:pt x="579" y="46206"/>
                    <a:pt x="579" y="46206"/>
                  </a:cubicBezTo>
                  <a:cubicBezTo>
                    <a:pt x="193" y="47241"/>
                    <a:pt x="0" y="48275"/>
                    <a:pt x="0" y="49137"/>
                  </a:cubicBezTo>
                  <a:cubicBezTo>
                    <a:pt x="0" y="52586"/>
                    <a:pt x="2125" y="55517"/>
                    <a:pt x="5410" y="57413"/>
                  </a:cubicBezTo>
                  <a:cubicBezTo>
                    <a:pt x="6956" y="55172"/>
                    <a:pt x="6956" y="55172"/>
                    <a:pt x="6956" y="55172"/>
                  </a:cubicBezTo>
                  <a:cubicBezTo>
                    <a:pt x="5217" y="57241"/>
                    <a:pt x="5217" y="57241"/>
                    <a:pt x="5217" y="57241"/>
                  </a:cubicBezTo>
                  <a:cubicBezTo>
                    <a:pt x="45990" y="82413"/>
                    <a:pt x="45990" y="82413"/>
                    <a:pt x="45990" y="82413"/>
                  </a:cubicBezTo>
                  <a:cubicBezTo>
                    <a:pt x="49468" y="110689"/>
                    <a:pt x="49468" y="110689"/>
                    <a:pt x="49468" y="110689"/>
                  </a:cubicBezTo>
                  <a:cubicBezTo>
                    <a:pt x="52367" y="110344"/>
                    <a:pt x="52367" y="110344"/>
                    <a:pt x="52367" y="110344"/>
                  </a:cubicBezTo>
                  <a:cubicBezTo>
                    <a:pt x="49468" y="110689"/>
                    <a:pt x="49468" y="110689"/>
                    <a:pt x="49468" y="110689"/>
                  </a:cubicBezTo>
                  <a:cubicBezTo>
                    <a:pt x="49661" y="113275"/>
                    <a:pt x="51207" y="115517"/>
                    <a:pt x="53333" y="117241"/>
                  </a:cubicBezTo>
                  <a:cubicBezTo>
                    <a:pt x="55458" y="118793"/>
                    <a:pt x="58164" y="119655"/>
                    <a:pt x="61062" y="119655"/>
                  </a:cubicBezTo>
                  <a:cubicBezTo>
                    <a:pt x="64154" y="119655"/>
                    <a:pt x="67053" y="118620"/>
                    <a:pt x="69178" y="116896"/>
                  </a:cubicBezTo>
                  <a:cubicBezTo>
                    <a:pt x="71304" y="115172"/>
                    <a:pt x="72463" y="112586"/>
                    <a:pt x="72463" y="110000"/>
                  </a:cubicBezTo>
                  <a:cubicBezTo>
                    <a:pt x="72463" y="109137"/>
                    <a:pt x="72463" y="109137"/>
                    <a:pt x="72463" y="109137"/>
                  </a:cubicBezTo>
                  <a:cubicBezTo>
                    <a:pt x="69371" y="73448"/>
                    <a:pt x="69371" y="73448"/>
                    <a:pt x="69371" y="73448"/>
                  </a:cubicBezTo>
                  <a:cubicBezTo>
                    <a:pt x="66473" y="73620"/>
                    <a:pt x="66473" y="73620"/>
                    <a:pt x="66473" y="73620"/>
                  </a:cubicBezTo>
                  <a:cubicBezTo>
                    <a:pt x="69371" y="73620"/>
                    <a:pt x="69371" y="73620"/>
                    <a:pt x="69371" y="73620"/>
                  </a:cubicBezTo>
                  <a:cubicBezTo>
                    <a:pt x="69371" y="70862"/>
                    <a:pt x="67632" y="68448"/>
                    <a:pt x="65120" y="66724"/>
                  </a:cubicBezTo>
                  <a:cubicBezTo>
                    <a:pt x="63381" y="68793"/>
                    <a:pt x="63381" y="68793"/>
                    <a:pt x="63381" y="68793"/>
                  </a:cubicBezTo>
                  <a:cubicBezTo>
                    <a:pt x="65507" y="67068"/>
                    <a:pt x="65507" y="67068"/>
                    <a:pt x="65507" y="67068"/>
                  </a:cubicBezTo>
                  <a:cubicBezTo>
                    <a:pt x="43671" y="45172"/>
                    <a:pt x="43671" y="45172"/>
                    <a:pt x="43671" y="45172"/>
                  </a:cubicBezTo>
                  <a:cubicBezTo>
                    <a:pt x="49275" y="32758"/>
                    <a:pt x="49275" y="32758"/>
                    <a:pt x="49275" y="32758"/>
                  </a:cubicBezTo>
                  <a:cubicBezTo>
                    <a:pt x="56618" y="43965"/>
                    <a:pt x="56618" y="43965"/>
                    <a:pt x="56618" y="43965"/>
                  </a:cubicBezTo>
                  <a:cubicBezTo>
                    <a:pt x="56618" y="43965"/>
                    <a:pt x="56618" y="43965"/>
                    <a:pt x="56618" y="43965"/>
                  </a:cubicBezTo>
                  <a:cubicBezTo>
                    <a:pt x="57584" y="45172"/>
                    <a:pt x="58743" y="46551"/>
                    <a:pt x="60483" y="47586"/>
                  </a:cubicBezTo>
                  <a:cubicBezTo>
                    <a:pt x="62028" y="48793"/>
                    <a:pt x="63961" y="49655"/>
                    <a:pt x="66473" y="49655"/>
                  </a:cubicBezTo>
                  <a:cubicBezTo>
                    <a:pt x="92560" y="49655"/>
                    <a:pt x="92560" y="49655"/>
                    <a:pt x="92560" y="49655"/>
                  </a:cubicBezTo>
                  <a:cubicBezTo>
                    <a:pt x="84444" y="109827"/>
                    <a:pt x="84444" y="109827"/>
                    <a:pt x="84444" y="109827"/>
                  </a:cubicBezTo>
                  <a:cubicBezTo>
                    <a:pt x="84444" y="109827"/>
                    <a:pt x="84444" y="109827"/>
                    <a:pt x="84444" y="109827"/>
                  </a:cubicBezTo>
                  <a:cubicBezTo>
                    <a:pt x="84251" y="110689"/>
                    <a:pt x="84251" y="110689"/>
                    <a:pt x="84251" y="110689"/>
                  </a:cubicBezTo>
                  <a:cubicBezTo>
                    <a:pt x="84251" y="113103"/>
                    <a:pt x="85410" y="115344"/>
                    <a:pt x="87149" y="117068"/>
                  </a:cubicBezTo>
                  <a:cubicBezTo>
                    <a:pt x="89082" y="118793"/>
                    <a:pt x="91594" y="119827"/>
                    <a:pt x="94492" y="120000"/>
                  </a:cubicBezTo>
                  <a:cubicBezTo>
                    <a:pt x="95265" y="120000"/>
                    <a:pt x="95265" y="120000"/>
                    <a:pt x="95265" y="120000"/>
                  </a:cubicBezTo>
                  <a:cubicBezTo>
                    <a:pt x="96811" y="119310"/>
                    <a:pt x="96811" y="119310"/>
                    <a:pt x="96811" y="119310"/>
                  </a:cubicBezTo>
                  <a:cubicBezTo>
                    <a:pt x="95458" y="117068"/>
                    <a:pt x="95458" y="117068"/>
                    <a:pt x="95458" y="117068"/>
                  </a:cubicBezTo>
                  <a:cubicBezTo>
                    <a:pt x="95458" y="119655"/>
                    <a:pt x="95458" y="119655"/>
                    <a:pt x="95458" y="119655"/>
                  </a:cubicBezTo>
                  <a:cubicBezTo>
                    <a:pt x="101256" y="119655"/>
                    <a:pt x="106086" y="115862"/>
                    <a:pt x="107053" y="110862"/>
                  </a:cubicBezTo>
                  <a:cubicBezTo>
                    <a:pt x="107053" y="110862"/>
                    <a:pt x="107053" y="110862"/>
                    <a:pt x="107053" y="110862"/>
                  </a:cubicBezTo>
                  <a:cubicBezTo>
                    <a:pt x="120000" y="13103"/>
                    <a:pt x="120000" y="13103"/>
                    <a:pt x="120000" y="13103"/>
                  </a:cubicBezTo>
                  <a:cubicBezTo>
                    <a:pt x="120000" y="13103"/>
                    <a:pt x="120000" y="13103"/>
                    <a:pt x="120000" y="13103"/>
                  </a:cubicBezTo>
                  <a:cubicBezTo>
                    <a:pt x="120000" y="12241"/>
                    <a:pt x="120000" y="12241"/>
                    <a:pt x="120000" y="12241"/>
                  </a:cubicBezTo>
                  <a:cubicBezTo>
                    <a:pt x="120000" y="7413"/>
                    <a:pt x="115362" y="3275"/>
                    <a:pt x="109371" y="2931"/>
                  </a:cubicBezTo>
                  <a:cubicBezTo>
                    <a:pt x="109178" y="5517"/>
                    <a:pt x="109178" y="5517"/>
                    <a:pt x="109178" y="5517"/>
                  </a:cubicBezTo>
                  <a:cubicBezTo>
                    <a:pt x="108985" y="8103"/>
                    <a:pt x="108985" y="8103"/>
                    <a:pt x="108985" y="8103"/>
                  </a:cubicBezTo>
                  <a:cubicBezTo>
                    <a:pt x="112077" y="8275"/>
                    <a:pt x="114202" y="10517"/>
                    <a:pt x="114202" y="12241"/>
                  </a:cubicBezTo>
                  <a:cubicBezTo>
                    <a:pt x="114202" y="12586"/>
                    <a:pt x="114202" y="12586"/>
                    <a:pt x="114202" y="12586"/>
                  </a:cubicBezTo>
                  <a:cubicBezTo>
                    <a:pt x="117101" y="12758"/>
                    <a:pt x="117101" y="12758"/>
                    <a:pt x="117101" y="12758"/>
                  </a:cubicBezTo>
                  <a:cubicBezTo>
                    <a:pt x="114202" y="12413"/>
                    <a:pt x="114202" y="12413"/>
                    <a:pt x="114202" y="12413"/>
                  </a:cubicBezTo>
                  <a:cubicBezTo>
                    <a:pt x="101256" y="110172"/>
                    <a:pt x="101256" y="110172"/>
                    <a:pt x="101256" y="110172"/>
                  </a:cubicBezTo>
                  <a:cubicBezTo>
                    <a:pt x="104154" y="110344"/>
                    <a:pt x="104154" y="110344"/>
                    <a:pt x="104154" y="110344"/>
                  </a:cubicBezTo>
                  <a:cubicBezTo>
                    <a:pt x="101256" y="110000"/>
                    <a:pt x="101256" y="110000"/>
                    <a:pt x="101256" y="110000"/>
                  </a:cubicBezTo>
                  <a:cubicBezTo>
                    <a:pt x="100676" y="112586"/>
                    <a:pt x="98357" y="114482"/>
                    <a:pt x="95458" y="114482"/>
                  </a:cubicBezTo>
                  <a:cubicBezTo>
                    <a:pt x="94879" y="114482"/>
                    <a:pt x="94879" y="114482"/>
                    <a:pt x="94879" y="114482"/>
                  </a:cubicBezTo>
                  <a:cubicBezTo>
                    <a:pt x="93333" y="115000"/>
                    <a:pt x="93333" y="115000"/>
                    <a:pt x="93333" y="115000"/>
                  </a:cubicBezTo>
                  <a:cubicBezTo>
                    <a:pt x="94685" y="117413"/>
                    <a:pt x="94685" y="117413"/>
                    <a:pt x="94685" y="117413"/>
                  </a:cubicBezTo>
                  <a:cubicBezTo>
                    <a:pt x="94879" y="114827"/>
                    <a:pt x="94879" y="114827"/>
                    <a:pt x="94879" y="114827"/>
                  </a:cubicBezTo>
                  <a:cubicBezTo>
                    <a:pt x="93333" y="114655"/>
                    <a:pt x="92173" y="114137"/>
                    <a:pt x="91400" y="113448"/>
                  </a:cubicBezTo>
                  <a:cubicBezTo>
                    <a:pt x="90628" y="112758"/>
                    <a:pt x="90048" y="111896"/>
                    <a:pt x="90048" y="110689"/>
                  </a:cubicBezTo>
                  <a:cubicBezTo>
                    <a:pt x="90241" y="110344"/>
                    <a:pt x="90241" y="110344"/>
                    <a:pt x="90241" y="110344"/>
                  </a:cubicBezTo>
                  <a:cubicBezTo>
                    <a:pt x="87342" y="110000"/>
                    <a:pt x="87342" y="110000"/>
                    <a:pt x="87342" y="110000"/>
                  </a:cubicBezTo>
                  <a:cubicBezTo>
                    <a:pt x="90241" y="110344"/>
                    <a:pt x="90241" y="110344"/>
                    <a:pt x="90241" y="110344"/>
                  </a:cubicBezTo>
                  <a:cubicBezTo>
                    <a:pt x="99130" y="44482"/>
                    <a:pt x="99130" y="44482"/>
                    <a:pt x="99130" y="44482"/>
                  </a:cubicBezTo>
                  <a:cubicBezTo>
                    <a:pt x="66473" y="44482"/>
                    <a:pt x="66473" y="44482"/>
                    <a:pt x="66473" y="44482"/>
                  </a:cubicBezTo>
                  <a:cubicBezTo>
                    <a:pt x="65700" y="44482"/>
                    <a:pt x="64927" y="44137"/>
                    <a:pt x="63961" y="43620"/>
                  </a:cubicBezTo>
                  <a:cubicBezTo>
                    <a:pt x="62995" y="42931"/>
                    <a:pt x="62028" y="41896"/>
                    <a:pt x="61449" y="41034"/>
                  </a:cubicBezTo>
                  <a:cubicBezTo>
                    <a:pt x="58937" y="42586"/>
                    <a:pt x="58937" y="42586"/>
                    <a:pt x="58937" y="42586"/>
                  </a:cubicBezTo>
                  <a:cubicBezTo>
                    <a:pt x="61642" y="41206"/>
                    <a:pt x="61642" y="41206"/>
                    <a:pt x="61642" y="41206"/>
                  </a:cubicBezTo>
                  <a:cubicBezTo>
                    <a:pt x="48309" y="20862"/>
                    <a:pt x="48309" y="20862"/>
                    <a:pt x="48309" y="20862"/>
                  </a:cubicBezTo>
                  <a:cubicBezTo>
                    <a:pt x="36908" y="46206"/>
                    <a:pt x="36908" y="46206"/>
                    <a:pt x="36908" y="46206"/>
                  </a:cubicBezTo>
                  <a:cubicBezTo>
                    <a:pt x="61256" y="70689"/>
                    <a:pt x="61256" y="70689"/>
                    <a:pt x="61256" y="70689"/>
                  </a:cubicBezTo>
                  <a:cubicBezTo>
                    <a:pt x="61449" y="70862"/>
                    <a:pt x="61449" y="70862"/>
                    <a:pt x="61449" y="70862"/>
                  </a:cubicBezTo>
                  <a:cubicBezTo>
                    <a:pt x="62995" y="71896"/>
                    <a:pt x="63574" y="72931"/>
                    <a:pt x="63574" y="73620"/>
                  </a:cubicBezTo>
                  <a:cubicBezTo>
                    <a:pt x="63574" y="73793"/>
                    <a:pt x="63574" y="73793"/>
                    <a:pt x="63574" y="73793"/>
                  </a:cubicBezTo>
                  <a:cubicBezTo>
                    <a:pt x="66666" y="109482"/>
                    <a:pt x="66666" y="109482"/>
                    <a:pt x="66666" y="109482"/>
                  </a:cubicBezTo>
                  <a:cubicBezTo>
                    <a:pt x="66666" y="110000"/>
                    <a:pt x="66666" y="110000"/>
                    <a:pt x="66666" y="110000"/>
                  </a:cubicBezTo>
                  <a:cubicBezTo>
                    <a:pt x="66666" y="112241"/>
                    <a:pt x="64347" y="114482"/>
                    <a:pt x="61062" y="114482"/>
                  </a:cubicBezTo>
                  <a:cubicBezTo>
                    <a:pt x="59516" y="114482"/>
                    <a:pt x="58164" y="113965"/>
                    <a:pt x="57004" y="113275"/>
                  </a:cubicBezTo>
                  <a:cubicBezTo>
                    <a:pt x="56038" y="112413"/>
                    <a:pt x="55458" y="111379"/>
                    <a:pt x="55265" y="110172"/>
                  </a:cubicBezTo>
                  <a:cubicBezTo>
                    <a:pt x="55265" y="110172"/>
                    <a:pt x="55265" y="110172"/>
                    <a:pt x="55265" y="110172"/>
                  </a:cubicBezTo>
                  <a:cubicBezTo>
                    <a:pt x="51594" y="79482"/>
                    <a:pt x="51594" y="79482"/>
                    <a:pt x="51594" y="79482"/>
                  </a:cubicBezTo>
                  <a:cubicBezTo>
                    <a:pt x="8502" y="52931"/>
                    <a:pt x="8502" y="52931"/>
                    <a:pt x="8502" y="52931"/>
                  </a:cubicBezTo>
                  <a:cubicBezTo>
                    <a:pt x="8502" y="52931"/>
                    <a:pt x="8502" y="52931"/>
                    <a:pt x="8502" y="52931"/>
                  </a:cubicBezTo>
                  <a:cubicBezTo>
                    <a:pt x="6763" y="51896"/>
                    <a:pt x="5797" y="50517"/>
                    <a:pt x="5797" y="49137"/>
                  </a:cubicBezTo>
                  <a:cubicBezTo>
                    <a:pt x="6183" y="47931"/>
                    <a:pt x="6183" y="47931"/>
                    <a:pt x="6183" y="47931"/>
                  </a:cubicBezTo>
                  <a:cubicBezTo>
                    <a:pt x="3285" y="47068"/>
                    <a:pt x="3285" y="47068"/>
                    <a:pt x="3285" y="47068"/>
                  </a:cubicBezTo>
                  <a:cubicBezTo>
                    <a:pt x="5990" y="48103"/>
                    <a:pt x="5990" y="48103"/>
                    <a:pt x="5990" y="48103"/>
                  </a:cubicBezTo>
                  <a:cubicBezTo>
                    <a:pt x="23381" y="8448"/>
                    <a:pt x="23381" y="8448"/>
                    <a:pt x="23381" y="8448"/>
                  </a:cubicBezTo>
                  <a:cubicBezTo>
                    <a:pt x="23381" y="8448"/>
                    <a:pt x="23381" y="8448"/>
                    <a:pt x="23381" y="8448"/>
                  </a:cubicBezTo>
                  <a:cubicBezTo>
                    <a:pt x="24347" y="6379"/>
                    <a:pt x="26473" y="5172"/>
                    <a:pt x="28985" y="5172"/>
                  </a:cubicBezTo>
                  <a:cubicBezTo>
                    <a:pt x="29758" y="5172"/>
                    <a:pt x="29758" y="5172"/>
                    <a:pt x="29758" y="5172"/>
                  </a:cubicBezTo>
                  <a:cubicBezTo>
                    <a:pt x="29951" y="2586"/>
                    <a:pt x="29951" y="2586"/>
                    <a:pt x="29951" y="2586"/>
                  </a:cubicBezTo>
                  <a:cubicBezTo>
                    <a:pt x="29565" y="5172"/>
                    <a:pt x="29565" y="5172"/>
                    <a:pt x="29565" y="5172"/>
                  </a:cubicBezTo>
                  <a:cubicBezTo>
                    <a:pt x="52367" y="8103"/>
                    <a:pt x="52367" y="8103"/>
                    <a:pt x="52367" y="8103"/>
                  </a:cubicBezTo>
                  <a:cubicBezTo>
                    <a:pt x="52367" y="8103"/>
                    <a:pt x="52367" y="8103"/>
                    <a:pt x="52367" y="8103"/>
                  </a:cubicBezTo>
                  <a:cubicBezTo>
                    <a:pt x="53913" y="8275"/>
                    <a:pt x="55652" y="9482"/>
                    <a:pt x="56425" y="10862"/>
                  </a:cubicBezTo>
                  <a:cubicBezTo>
                    <a:pt x="56425" y="10862"/>
                    <a:pt x="56425" y="10862"/>
                    <a:pt x="56425" y="10862"/>
                  </a:cubicBezTo>
                  <a:cubicBezTo>
                    <a:pt x="72270" y="35689"/>
                    <a:pt x="72270" y="35689"/>
                    <a:pt x="72270" y="35689"/>
                  </a:cubicBezTo>
                  <a:cubicBezTo>
                    <a:pt x="95458" y="35689"/>
                    <a:pt x="95458" y="35689"/>
                    <a:pt x="95458" y="35689"/>
                  </a:cubicBezTo>
                  <a:cubicBezTo>
                    <a:pt x="96425" y="35689"/>
                    <a:pt x="97198" y="35344"/>
                    <a:pt x="97584" y="35000"/>
                  </a:cubicBezTo>
                  <a:cubicBezTo>
                    <a:pt x="98357" y="34655"/>
                    <a:pt x="98550" y="34310"/>
                    <a:pt x="98743" y="34310"/>
                  </a:cubicBezTo>
                  <a:cubicBezTo>
                    <a:pt x="97971" y="33620"/>
                    <a:pt x="97971" y="33620"/>
                    <a:pt x="97971" y="33620"/>
                  </a:cubicBezTo>
                  <a:cubicBezTo>
                    <a:pt x="98357" y="34482"/>
                    <a:pt x="98357" y="34482"/>
                    <a:pt x="98357" y="34482"/>
                  </a:cubicBezTo>
                  <a:cubicBezTo>
                    <a:pt x="98743" y="34310"/>
                    <a:pt x="98743" y="34310"/>
                    <a:pt x="98743" y="34310"/>
                  </a:cubicBezTo>
                  <a:cubicBezTo>
                    <a:pt x="97971" y="33620"/>
                    <a:pt x="97971" y="33620"/>
                    <a:pt x="97971" y="33620"/>
                  </a:cubicBezTo>
                  <a:cubicBezTo>
                    <a:pt x="98357" y="34482"/>
                    <a:pt x="98357" y="34482"/>
                    <a:pt x="98357" y="34482"/>
                  </a:cubicBezTo>
                  <a:cubicBezTo>
                    <a:pt x="97391" y="32758"/>
                    <a:pt x="97391" y="32758"/>
                    <a:pt x="97391" y="32758"/>
                  </a:cubicBezTo>
                  <a:cubicBezTo>
                    <a:pt x="97391" y="34655"/>
                    <a:pt x="97391" y="34655"/>
                    <a:pt x="97391" y="34655"/>
                  </a:cubicBezTo>
                  <a:cubicBezTo>
                    <a:pt x="98357" y="34482"/>
                    <a:pt x="98357" y="34482"/>
                    <a:pt x="98357" y="34482"/>
                  </a:cubicBezTo>
                  <a:cubicBezTo>
                    <a:pt x="97391" y="32758"/>
                    <a:pt x="97391" y="32758"/>
                    <a:pt x="97391" y="32758"/>
                  </a:cubicBezTo>
                  <a:cubicBezTo>
                    <a:pt x="97391" y="34655"/>
                    <a:pt x="97391" y="34655"/>
                    <a:pt x="97391" y="34655"/>
                  </a:cubicBezTo>
                  <a:cubicBezTo>
                    <a:pt x="100096" y="34655"/>
                    <a:pt x="100096" y="34655"/>
                    <a:pt x="100096" y="34655"/>
                  </a:cubicBezTo>
                  <a:cubicBezTo>
                    <a:pt x="102608" y="12068"/>
                    <a:pt x="102608" y="12068"/>
                    <a:pt x="102608" y="12068"/>
                  </a:cubicBezTo>
                  <a:cubicBezTo>
                    <a:pt x="102801" y="11896"/>
                    <a:pt x="102801" y="11896"/>
                    <a:pt x="102801" y="11896"/>
                  </a:cubicBezTo>
                  <a:cubicBezTo>
                    <a:pt x="102801" y="10862"/>
                    <a:pt x="103381" y="10000"/>
                    <a:pt x="104347" y="9310"/>
                  </a:cubicBezTo>
                  <a:cubicBezTo>
                    <a:pt x="105507" y="8448"/>
                    <a:pt x="106859" y="7931"/>
                    <a:pt x="108405" y="7931"/>
                  </a:cubicBezTo>
                  <a:cubicBezTo>
                    <a:pt x="108985" y="8103"/>
                    <a:pt x="108985" y="8103"/>
                    <a:pt x="108985" y="8103"/>
                  </a:cubicBezTo>
                  <a:lnTo>
                    <a:pt x="109178" y="5517"/>
                  </a:ln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1C1C1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89" name="Google Shape;2089;p262"/>
            <p:cNvSpPr/>
            <p:nvPr/>
          </p:nvSpPr>
          <p:spPr>
            <a:xfrm>
              <a:off x="9983846" y="5730792"/>
              <a:ext cx="155700" cy="1878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60000" y="102916"/>
                  </a:moveTo>
                  <a:cubicBezTo>
                    <a:pt x="67058" y="105416"/>
                    <a:pt x="67058" y="105416"/>
                    <a:pt x="67058" y="105416"/>
                  </a:cubicBezTo>
                  <a:cubicBezTo>
                    <a:pt x="105378" y="25000"/>
                    <a:pt x="105378" y="25000"/>
                    <a:pt x="105378" y="25000"/>
                  </a:cubicBezTo>
                  <a:cubicBezTo>
                    <a:pt x="105378" y="24583"/>
                    <a:pt x="105378" y="24583"/>
                    <a:pt x="105378" y="24583"/>
                  </a:cubicBezTo>
                  <a:cubicBezTo>
                    <a:pt x="106890" y="20416"/>
                    <a:pt x="109915" y="15833"/>
                    <a:pt x="113445" y="10833"/>
                  </a:cubicBezTo>
                  <a:cubicBezTo>
                    <a:pt x="120000" y="3333"/>
                    <a:pt x="120000" y="3333"/>
                    <a:pt x="120000" y="3333"/>
                  </a:cubicBezTo>
                  <a:cubicBezTo>
                    <a:pt x="103361" y="416"/>
                    <a:pt x="103361" y="416"/>
                    <a:pt x="103361" y="416"/>
                  </a:cubicBezTo>
                  <a:cubicBezTo>
                    <a:pt x="103361" y="416"/>
                    <a:pt x="103361" y="416"/>
                    <a:pt x="103361" y="416"/>
                  </a:cubicBezTo>
                  <a:cubicBezTo>
                    <a:pt x="102857" y="416"/>
                    <a:pt x="102857" y="416"/>
                    <a:pt x="102857" y="416"/>
                  </a:cubicBezTo>
                  <a:cubicBezTo>
                    <a:pt x="99831" y="0"/>
                    <a:pt x="96806" y="0"/>
                    <a:pt x="93277" y="0"/>
                  </a:cubicBezTo>
                  <a:cubicBezTo>
                    <a:pt x="61008" y="0"/>
                    <a:pt x="31764" y="17083"/>
                    <a:pt x="22184" y="42083"/>
                  </a:cubicBezTo>
                  <a:cubicBezTo>
                    <a:pt x="29243" y="43750"/>
                    <a:pt x="29243" y="43750"/>
                    <a:pt x="29243" y="43750"/>
                  </a:cubicBezTo>
                  <a:cubicBezTo>
                    <a:pt x="22184" y="41666"/>
                    <a:pt x="22184" y="41666"/>
                    <a:pt x="22184" y="41666"/>
                  </a:cubicBezTo>
                  <a:cubicBezTo>
                    <a:pt x="2016" y="85833"/>
                    <a:pt x="2016" y="85833"/>
                    <a:pt x="2016" y="85833"/>
                  </a:cubicBezTo>
                  <a:cubicBezTo>
                    <a:pt x="2016" y="85833"/>
                    <a:pt x="2016" y="85833"/>
                    <a:pt x="2016" y="85833"/>
                  </a:cubicBezTo>
                  <a:cubicBezTo>
                    <a:pt x="504" y="88333"/>
                    <a:pt x="0" y="91250"/>
                    <a:pt x="0" y="93750"/>
                  </a:cubicBezTo>
                  <a:cubicBezTo>
                    <a:pt x="0" y="104166"/>
                    <a:pt x="8067" y="114166"/>
                    <a:pt x="21680" y="116666"/>
                  </a:cubicBezTo>
                  <a:cubicBezTo>
                    <a:pt x="21680" y="116666"/>
                    <a:pt x="21680" y="116666"/>
                    <a:pt x="21680" y="116666"/>
                  </a:cubicBezTo>
                  <a:cubicBezTo>
                    <a:pt x="30756" y="118333"/>
                    <a:pt x="30756" y="118333"/>
                    <a:pt x="30756" y="118333"/>
                  </a:cubicBezTo>
                  <a:cubicBezTo>
                    <a:pt x="32268" y="112500"/>
                    <a:pt x="32268" y="112500"/>
                    <a:pt x="32268" y="112500"/>
                  </a:cubicBezTo>
                  <a:cubicBezTo>
                    <a:pt x="29747" y="118333"/>
                    <a:pt x="29747" y="118333"/>
                    <a:pt x="29747" y="118333"/>
                  </a:cubicBezTo>
                  <a:cubicBezTo>
                    <a:pt x="33277" y="119583"/>
                    <a:pt x="37310" y="120000"/>
                    <a:pt x="41344" y="120000"/>
                  </a:cubicBezTo>
                  <a:cubicBezTo>
                    <a:pt x="52941" y="120000"/>
                    <a:pt x="63025" y="113750"/>
                    <a:pt x="67058" y="105416"/>
                  </a:cubicBezTo>
                  <a:cubicBezTo>
                    <a:pt x="67058" y="105416"/>
                    <a:pt x="67058" y="105416"/>
                    <a:pt x="67058" y="105416"/>
                  </a:cubicBezTo>
                  <a:cubicBezTo>
                    <a:pt x="67058" y="105416"/>
                    <a:pt x="67058" y="105416"/>
                    <a:pt x="67058" y="105416"/>
                  </a:cubicBezTo>
                  <a:cubicBezTo>
                    <a:pt x="60000" y="102916"/>
                    <a:pt x="60000" y="102916"/>
                    <a:pt x="60000" y="102916"/>
                  </a:cubicBezTo>
                  <a:cubicBezTo>
                    <a:pt x="52941" y="100833"/>
                    <a:pt x="52941" y="100833"/>
                    <a:pt x="52941" y="100833"/>
                  </a:cubicBezTo>
                  <a:cubicBezTo>
                    <a:pt x="50924" y="105000"/>
                    <a:pt x="46386" y="107500"/>
                    <a:pt x="41344" y="107500"/>
                  </a:cubicBezTo>
                  <a:cubicBezTo>
                    <a:pt x="39327" y="107500"/>
                    <a:pt x="37815" y="107500"/>
                    <a:pt x="35294" y="106666"/>
                  </a:cubicBezTo>
                  <a:cubicBezTo>
                    <a:pt x="34789" y="106250"/>
                    <a:pt x="34789" y="106250"/>
                    <a:pt x="34789" y="106250"/>
                  </a:cubicBezTo>
                  <a:cubicBezTo>
                    <a:pt x="24705" y="104583"/>
                    <a:pt x="24705" y="104583"/>
                    <a:pt x="24705" y="104583"/>
                  </a:cubicBezTo>
                  <a:cubicBezTo>
                    <a:pt x="23193" y="110833"/>
                    <a:pt x="23193" y="110833"/>
                    <a:pt x="23193" y="110833"/>
                  </a:cubicBezTo>
                  <a:cubicBezTo>
                    <a:pt x="25210" y="104583"/>
                    <a:pt x="25210" y="104583"/>
                    <a:pt x="25210" y="104583"/>
                  </a:cubicBezTo>
                  <a:cubicBezTo>
                    <a:pt x="19159" y="103333"/>
                    <a:pt x="15126" y="98750"/>
                    <a:pt x="15126" y="93750"/>
                  </a:cubicBezTo>
                  <a:cubicBezTo>
                    <a:pt x="15126" y="92500"/>
                    <a:pt x="15630" y="91250"/>
                    <a:pt x="16134" y="90000"/>
                  </a:cubicBezTo>
                  <a:cubicBezTo>
                    <a:pt x="9075" y="87916"/>
                    <a:pt x="9075" y="87916"/>
                    <a:pt x="9075" y="87916"/>
                  </a:cubicBezTo>
                  <a:cubicBezTo>
                    <a:pt x="16134" y="90000"/>
                    <a:pt x="16134" y="90000"/>
                    <a:pt x="16134" y="90000"/>
                  </a:cubicBezTo>
                  <a:cubicBezTo>
                    <a:pt x="36806" y="45833"/>
                    <a:pt x="36806" y="45833"/>
                    <a:pt x="36806" y="45833"/>
                  </a:cubicBezTo>
                  <a:cubicBezTo>
                    <a:pt x="36806" y="45833"/>
                    <a:pt x="36806" y="45833"/>
                    <a:pt x="36806" y="45833"/>
                  </a:cubicBezTo>
                  <a:cubicBezTo>
                    <a:pt x="43865" y="26250"/>
                    <a:pt x="67058" y="12500"/>
                    <a:pt x="93277" y="12500"/>
                  </a:cubicBezTo>
                  <a:cubicBezTo>
                    <a:pt x="95798" y="12500"/>
                    <a:pt x="98319" y="12500"/>
                    <a:pt x="101344" y="12916"/>
                  </a:cubicBezTo>
                  <a:cubicBezTo>
                    <a:pt x="101848" y="6666"/>
                    <a:pt x="101848" y="6666"/>
                    <a:pt x="101848" y="6666"/>
                  </a:cubicBezTo>
                  <a:cubicBezTo>
                    <a:pt x="100840" y="12916"/>
                    <a:pt x="100840" y="12916"/>
                    <a:pt x="100840" y="12916"/>
                  </a:cubicBezTo>
                  <a:cubicBezTo>
                    <a:pt x="105882" y="13750"/>
                    <a:pt x="105882" y="13750"/>
                    <a:pt x="105882" y="13750"/>
                  </a:cubicBezTo>
                  <a:cubicBezTo>
                    <a:pt x="107394" y="7500"/>
                    <a:pt x="107394" y="7500"/>
                    <a:pt x="107394" y="7500"/>
                  </a:cubicBezTo>
                  <a:cubicBezTo>
                    <a:pt x="100840" y="4166"/>
                    <a:pt x="100840" y="4166"/>
                    <a:pt x="100840" y="4166"/>
                  </a:cubicBezTo>
                  <a:cubicBezTo>
                    <a:pt x="96302" y="9583"/>
                    <a:pt x="93277" y="15000"/>
                    <a:pt x="90756" y="20833"/>
                  </a:cubicBezTo>
                  <a:cubicBezTo>
                    <a:pt x="97815" y="22916"/>
                    <a:pt x="97815" y="22916"/>
                    <a:pt x="97815" y="22916"/>
                  </a:cubicBezTo>
                  <a:cubicBezTo>
                    <a:pt x="90756" y="20416"/>
                    <a:pt x="90756" y="20416"/>
                    <a:pt x="90756" y="20416"/>
                  </a:cubicBezTo>
                  <a:cubicBezTo>
                    <a:pt x="52941" y="100833"/>
                    <a:pt x="52941" y="100833"/>
                    <a:pt x="52941" y="100833"/>
                  </a:cubicBezTo>
                  <a:cubicBezTo>
                    <a:pt x="52941" y="100833"/>
                    <a:pt x="52941" y="100833"/>
                    <a:pt x="52941" y="100833"/>
                  </a:cubicBezTo>
                  <a:lnTo>
                    <a:pt x="60000" y="102916"/>
                  </a:ln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1C1C1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90" name="Google Shape;2090;p262"/>
            <p:cNvSpPr/>
            <p:nvPr/>
          </p:nvSpPr>
          <p:spPr>
            <a:xfrm>
              <a:off x="10011176" y="5977950"/>
              <a:ext cx="156900" cy="2199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53445" y="7880"/>
                  </a:moveTo>
                  <a:cubicBezTo>
                    <a:pt x="45882" y="6089"/>
                    <a:pt x="45882" y="6089"/>
                    <a:pt x="45882" y="6089"/>
                  </a:cubicBezTo>
                  <a:cubicBezTo>
                    <a:pt x="1008" y="103522"/>
                    <a:pt x="1008" y="103522"/>
                    <a:pt x="1008" y="103522"/>
                  </a:cubicBezTo>
                  <a:cubicBezTo>
                    <a:pt x="1008" y="103522"/>
                    <a:pt x="1008" y="103522"/>
                    <a:pt x="1008" y="103522"/>
                  </a:cubicBezTo>
                  <a:cubicBezTo>
                    <a:pt x="504" y="104955"/>
                    <a:pt x="0" y="106029"/>
                    <a:pt x="0" y="107462"/>
                  </a:cubicBezTo>
                  <a:cubicBezTo>
                    <a:pt x="0" y="111044"/>
                    <a:pt x="2016" y="114268"/>
                    <a:pt x="5546" y="116417"/>
                  </a:cubicBezTo>
                  <a:cubicBezTo>
                    <a:pt x="9075" y="118567"/>
                    <a:pt x="13613" y="120000"/>
                    <a:pt x="18655" y="120000"/>
                  </a:cubicBezTo>
                  <a:cubicBezTo>
                    <a:pt x="43865" y="120000"/>
                    <a:pt x="43865" y="120000"/>
                    <a:pt x="43865" y="120000"/>
                  </a:cubicBezTo>
                  <a:cubicBezTo>
                    <a:pt x="50420" y="120000"/>
                    <a:pt x="56470" y="118567"/>
                    <a:pt x="61512" y="116059"/>
                  </a:cubicBezTo>
                  <a:cubicBezTo>
                    <a:pt x="66554" y="113910"/>
                    <a:pt x="70588" y="110328"/>
                    <a:pt x="72605" y="106388"/>
                  </a:cubicBezTo>
                  <a:cubicBezTo>
                    <a:pt x="65546" y="104597"/>
                    <a:pt x="65546" y="104597"/>
                    <a:pt x="65546" y="104597"/>
                  </a:cubicBezTo>
                  <a:cubicBezTo>
                    <a:pt x="72605" y="106746"/>
                    <a:pt x="72605" y="106746"/>
                    <a:pt x="72605" y="106746"/>
                  </a:cubicBezTo>
                  <a:cubicBezTo>
                    <a:pt x="120000" y="31880"/>
                    <a:pt x="120000" y="31880"/>
                    <a:pt x="120000" y="31880"/>
                  </a:cubicBezTo>
                  <a:cubicBezTo>
                    <a:pt x="63529" y="6805"/>
                    <a:pt x="63529" y="6805"/>
                    <a:pt x="63529" y="6805"/>
                  </a:cubicBezTo>
                  <a:cubicBezTo>
                    <a:pt x="59495" y="11462"/>
                    <a:pt x="59495" y="11462"/>
                    <a:pt x="59495" y="11462"/>
                  </a:cubicBezTo>
                  <a:cubicBezTo>
                    <a:pt x="65042" y="7522"/>
                    <a:pt x="65042" y="7522"/>
                    <a:pt x="65042" y="7522"/>
                  </a:cubicBezTo>
                  <a:cubicBezTo>
                    <a:pt x="62521" y="6089"/>
                    <a:pt x="60504" y="4298"/>
                    <a:pt x="56470" y="2865"/>
                  </a:cubicBezTo>
                  <a:cubicBezTo>
                    <a:pt x="48907" y="0"/>
                    <a:pt x="48907" y="0"/>
                    <a:pt x="48907" y="0"/>
                  </a:cubicBezTo>
                  <a:cubicBezTo>
                    <a:pt x="45882" y="6089"/>
                    <a:pt x="45882" y="6089"/>
                    <a:pt x="45882" y="6089"/>
                  </a:cubicBezTo>
                  <a:cubicBezTo>
                    <a:pt x="53445" y="7880"/>
                    <a:pt x="53445" y="7880"/>
                    <a:pt x="53445" y="7880"/>
                  </a:cubicBezTo>
                  <a:cubicBezTo>
                    <a:pt x="49915" y="12537"/>
                    <a:pt x="49915" y="12537"/>
                    <a:pt x="49915" y="12537"/>
                  </a:cubicBezTo>
                  <a:cubicBezTo>
                    <a:pt x="50420" y="12537"/>
                    <a:pt x="51932" y="13611"/>
                    <a:pt x="53949" y="15044"/>
                  </a:cubicBezTo>
                  <a:cubicBezTo>
                    <a:pt x="54453" y="15761"/>
                    <a:pt x="54453" y="15761"/>
                    <a:pt x="54453" y="15761"/>
                  </a:cubicBezTo>
                  <a:cubicBezTo>
                    <a:pt x="100840" y="35820"/>
                    <a:pt x="100840" y="35820"/>
                    <a:pt x="100840" y="35820"/>
                  </a:cubicBezTo>
                  <a:cubicBezTo>
                    <a:pt x="58487" y="102447"/>
                    <a:pt x="58487" y="102447"/>
                    <a:pt x="58487" y="102447"/>
                  </a:cubicBezTo>
                  <a:cubicBezTo>
                    <a:pt x="58487" y="102447"/>
                    <a:pt x="58487" y="102447"/>
                    <a:pt x="58487" y="102447"/>
                  </a:cubicBezTo>
                  <a:cubicBezTo>
                    <a:pt x="57478" y="104238"/>
                    <a:pt x="55462" y="106029"/>
                    <a:pt x="52941" y="107104"/>
                  </a:cubicBezTo>
                  <a:cubicBezTo>
                    <a:pt x="50420" y="108537"/>
                    <a:pt x="46890" y="109253"/>
                    <a:pt x="43865" y="109253"/>
                  </a:cubicBezTo>
                  <a:cubicBezTo>
                    <a:pt x="18655" y="109253"/>
                    <a:pt x="18655" y="109253"/>
                    <a:pt x="18655" y="109253"/>
                  </a:cubicBezTo>
                  <a:cubicBezTo>
                    <a:pt x="16134" y="109253"/>
                    <a:pt x="15630" y="108537"/>
                    <a:pt x="15630" y="107462"/>
                  </a:cubicBezTo>
                  <a:cubicBezTo>
                    <a:pt x="15630" y="106746"/>
                    <a:pt x="15630" y="106746"/>
                    <a:pt x="15630" y="106746"/>
                  </a:cubicBezTo>
                  <a:cubicBezTo>
                    <a:pt x="8067" y="105313"/>
                    <a:pt x="8067" y="105313"/>
                    <a:pt x="8067" y="105313"/>
                  </a:cubicBezTo>
                  <a:cubicBezTo>
                    <a:pt x="15630" y="106746"/>
                    <a:pt x="15630" y="106746"/>
                    <a:pt x="15630" y="106746"/>
                  </a:cubicBezTo>
                  <a:cubicBezTo>
                    <a:pt x="60504" y="9313"/>
                    <a:pt x="60504" y="9313"/>
                    <a:pt x="60504" y="9313"/>
                  </a:cubicBezTo>
                  <a:cubicBezTo>
                    <a:pt x="53445" y="7880"/>
                    <a:pt x="53445" y="7880"/>
                    <a:pt x="53445" y="7880"/>
                  </a:cubicBezTo>
                  <a:cubicBezTo>
                    <a:pt x="49915" y="12537"/>
                    <a:pt x="49915" y="12537"/>
                    <a:pt x="49915" y="12537"/>
                  </a:cubicBezTo>
                  <a:lnTo>
                    <a:pt x="53445" y="7880"/>
                  </a:ln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1C1C1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091" name="Google Shape;2091;p262"/>
          <p:cNvSpPr/>
          <p:nvPr/>
        </p:nvSpPr>
        <p:spPr>
          <a:xfrm>
            <a:off x="1589338" y="3183449"/>
            <a:ext cx="121500" cy="1137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59852" y="119859"/>
                </a:moveTo>
                <a:cubicBezTo>
                  <a:pt x="59411" y="119859"/>
                  <a:pt x="58970" y="119578"/>
                  <a:pt x="58529" y="119438"/>
                </a:cubicBezTo>
                <a:cubicBezTo>
                  <a:pt x="57941" y="119017"/>
                  <a:pt x="43823" y="110035"/>
                  <a:pt x="29411" y="95438"/>
                </a:cubicBezTo>
                <a:cubicBezTo>
                  <a:pt x="10147" y="76210"/>
                  <a:pt x="0" y="56140"/>
                  <a:pt x="0" y="37894"/>
                </a:cubicBezTo>
                <a:cubicBezTo>
                  <a:pt x="0" y="13894"/>
                  <a:pt x="14411" y="2245"/>
                  <a:pt x="28676" y="1263"/>
                </a:cubicBezTo>
                <a:cubicBezTo>
                  <a:pt x="40441" y="421"/>
                  <a:pt x="53970" y="6877"/>
                  <a:pt x="59852" y="22877"/>
                </a:cubicBezTo>
                <a:cubicBezTo>
                  <a:pt x="65735" y="6736"/>
                  <a:pt x="80000" y="0"/>
                  <a:pt x="91911" y="842"/>
                </a:cubicBezTo>
                <a:cubicBezTo>
                  <a:pt x="105882" y="1964"/>
                  <a:pt x="119852" y="12771"/>
                  <a:pt x="119852" y="34807"/>
                </a:cubicBezTo>
                <a:cubicBezTo>
                  <a:pt x="119852" y="52070"/>
                  <a:pt x="110000" y="71578"/>
                  <a:pt x="90441" y="92771"/>
                </a:cubicBezTo>
                <a:cubicBezTo>
                  <a:pt x="76029" y="108350"/>
                  <a:pt x="61470" y="119438"/>
                  <a:pt x="61176" y="119438"/>
                </a:cubicBezTo>
                <a:cubicBezTo>
                  <a:pt x="60735" y="119859"/>
                  <a:pt x="60294" y="119859"/>
                  <a:pt x="59852" y="119859"/>
                </a:cubicBezTo>
                <a:close/>
                <a:moveTo>
                  <a:pt x="30882" y="5473"/>
                </a:moveTo>
                <a:cubicBezTo>
                  <a:pt x="30294" y="5473"/>
                  <a:pt x="29558" y="5473"/>
                  <a:pt x="28970" y="5473"/>
                </a:cubicBezTo>
                <a:cubicBezTo>
                  <a:pt x="16470" y="6315"/>
                  <a:pt x="4117" y="16701"/>
                  <a:pt x="4117" y="37894"/>
                </a:cubicBezTo>
                <a:cubicBezTo>
                  <a:pt x="4117" y="76210"/>
                  <a:pt x="51176" y="109473"/>
                  <a:pt x="59705" y="115228"/>
                </a:cubicBezTo>
                <a:cubicBezTo>
                  <a:pt x="67941" y="108771"/>
                  <a:pt x="115294" y="70596"/>
                  <a:pt x="115294" y="34807"/>
                </a:cubicBezTo>
                <a:cubicBezTo>
                  <a:pt x="115294" y="15438"/>
                  <a:pt x="103235" y="5894"/>
                  <a:pt x="91323" y="5052"/>
                </a:cubicBezTo>
                <a:cubicBezTo>
                  <a:pt x="74264" y="3789"/>
                  <a:pt x="63970" y="18105"/>
                  <a:pt x="61911" y="31859"/>
                </a:cubicBezTo>
                <a:cubicBezTo>
                  <a:pt x="61617" y="32842"/>
                  <a:pt x="60882" y="33543"/>
                  <a:pt x="59705" y="33543"/>
                </a:cubicBezTo>
                <a:cubicBezTo>
                  <a:pt x="58676" y="33543"/>
                  <a:pt x="57794" y="32701"/>
                  <a:pt x="57500" y="31859"/>
                </a:cubicBezTo>
                <a:cubicBezTo>
                  <a:pt x="55588" y="18947"/>
                  <a:pt x="46323" y="5473"/>
                  <a:pt x="30882" y="5473"/>
                </a:cubicBezTo>
                <a:close/>
              </a:path>
            </a:pathLst>
          </a:custGeom>
          <a:solidFill>
            <a:srgbClr val="43434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b="1">
              <a:solidFill>
                <a:srgbClr val="5C646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92" name="Google Shape;2092;p262"/>
          <p:cNvSpPr txBox="1">
            <a:spLocks noGrp="1"/>
          </p:cNvSpPr>
          <p:nvPr>
            <p:ph type="title"/>
          </p:nvPr>
        </p:nvSpPr>
        <p:spPr>
          <a:xfrm>
            <a:off x="3106205" y="523375"/>
            <a:ext cx="5886900" cy="366600"/>
          </a:xfrm>
          <a:prstGeom prst="rect">
            <a:avLst/>
          </a:prstGeom>
        </p:spPr>
        <p:txBody>
          <a:bodyPr spcFirstLastPara="1" wrap="square" lIns="68575" tIns="68575" rIns="68575" bIns="6857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  <a:buNone/>
            </a:pPr>
            <a:r>
              <a:rPr lang="es-MX" sz="1400" b="1">
                <a:latin typeface="Roboto"/>
                <a:ea typeface="Roboto"/>
                <a:cs typeface="Roboto"/>
                <a:sym typeface="Roboto"/>
              </a:rPr>
              <a:t>Estrategia: </a:t>
            </a:r>
            <a:r>
              <a:rPr lang="es-MX" sz="1400">
                <a:latin typeface="Roboto"/>
                <a:ea typeface="Roboto"/>
                <a:cs typeface="Roboto"/>
                <a:sym typeface="Roboto"/>
              </a:rPr>
              <a:t>Dirigir una evaluación de barreras y repercusión del cambio</a:t>
            </a:r>
          </a:p>
        </p:txBody>
      </p:sp>
      <p:sp>
        <p:nvSpPr>
          <p:cNvPr id="2093" name="Google Shape;2093;p262"/>
          <p:cNvSpPr txBox="1">
            <a:spLocks noGrp="1"/>
          </p:cNvSpPr>
          <p:nvPr>
            <p:ph type="title"/>
          </p:nvPr>
        </p:nvSpPr>
        <p:spPr>
          <a:xfrm>
            <a:off x="3157250" y="1118575"/>
            <a:ext cx="2762400" cy="2807400"/>
          </a:xfrm>
          <a:prstGeom prst="rect">
            <a:avLst/>
          </a:prstGeom>
        </p:spPr>
        <p:txBody>
          <a:bodyPr spcFirstLastPara="1" wrap="square" lIns="68575" tIns="68575" rIns="68575" bIns="6857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200" b="1" dirty="0">
                <a:latin typeface="Roboto"/>
                <a:ea typeface="Roboto"/>
                <a:cs typeface="Roboto"/>
                <a:sym typeface="Roboto"/>
              </a:rPr>
              <a:t>Descripción</a:t>
            </a:r>
          </a:p>
          <a:p>
            <a:pPr marL="0" lvl="0" indent="0" algn="l" rtl="0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s-MX" sz="1000" dirty="0">
                <a:latin typeface="Roboto"/>
                <a:ea typeface="Roboto"/>
                <a:cs typeface="Roboto"/>
                <a:sym typeface="Roboto"/>
              </a:rPr>
              <a:t>La evaluación de la repercusión del cambio está centrada en identificar áreas clave de repercusión, determinar el grado relativo de esas repercusiones y desarrollar intervenciones de gestión del cambio dirigidas para tratar y preparar la organización de forma proactiva con el fin de adoptar con éxito la nueva tecnología o forma de trabajar.</a:t>
            </a: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s-MX" sz="1200" b="1" dirty="0">
                <a:latin typeface="Roboto"/>
                <a:ea typeface="Roboto"/>
                <a:cs typeface="Roboto"/>
                <a:sym typeface="Roboto"/>
              </a:rPr>
              <a:t>Resultados dirigidos</a:t>
            </a:r>
          </a:p>
          <a:p>
            <a:pPr marL="457200" lvl="0" indent="-292100" algn="l" rtl="0">
              <a:spcBef>
                <a:spcPts val="1000"/>
              </a:spcBef>
              <a:spcAft>
                <a:spcPts val="0"/>
              </a:spcAft>
              <a:buSzPts val="1000"/>
              <a:buFont typeface="Roboto"/>
              <a:buChar char="●"/>
            </a:pPr>
            <a:r>
              <a:rPr lang="es-MX" sz="1000" dirty="0">
                <a:latin typeface="Roboto"/>
                <a:ea typeface="Roboto"/>
                <a:cs typeface="Roboto"/>
                <a:sym typeface="Roboto"/>
              </a:rPr>
              <a:t>Desarrollo de estrategias de mitigación que tratan de forma proactiva áreas de repercusión identificadas</a:t>
            </a:r>
          </a:p>
          <a:p>
            <a:pPr marL="457200" lvl="0" indent="-292100" algn="l" rtl="0">
              <a:spcBef>
                <a:spcPts val="1000"/>
              </a:spcBef>
              <a:spcAft>
                <a:spcPts val="0"/>
              </a:spcAft>
              <a:buSzPts val="1000"/>
              <a:buFont typeface="Roboto"/>
              <a:buChar char="●"/>
            </a:pPr>
            <a:r>
              <a:rPr lang="es-MX" sz="1000" dirty="0">
                <a:latin typeface="Roboto"/>
                <a:ea typeface="Roboto"/>
                <a:cs typeface="Roboto"/>
                <a:sym typeface="Roboto"/>
              </a:rPr>
              <a:t>↑ comprensión del cambio</a:t>
            </a: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 sz="1000" dirty="0">
              <a:solidFill>
                <a:srgbClr val="4D4D4D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 sz="1000" dirty="0">
              <a:latin typeface="Roboto"/>
              <a:ea typeface="Roboto"/>
              <a:cs typeface="Roboto"/>
              <a:sym typeface="Roboto"/>
            </a:endParaRPr>
          </a:p>
          <a:p>
            <a:pPr marL="34290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 sz="1000" dirty="0">
              <a:latin typeface="Roboto"/>
              <a:ea typeface="Roboto"/>
              <a:cs typeface="Roboto"/>
              <a:sym typeface="Roboto"/>
            </a:endParaRPr>
          </a:p>
          <a:p>
            <a:pPr marL="114300" lvl="0" indent="-57150" algn="l" rtl="0">
              <a:spcBef>
                <a:spcPts val="1000"/>
              </a:spcBef>
              <a:spcAft>
                <a:spcPts val="200"/>
              </a:spcAft>
              <a:buNone/>
            </a:pPr>
            <a:endParaRPr sz="1000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094" name="Google Shape;2094;p262"/>
          <p:cNvSpPr txBox="1">
            <a:spLocks noGrp="1"/>
          </p:cNvSpPr>
          <p:nvPr>
            <p:ph type="title"/>
          </p:nvPr>
        </p:nvSpPr>
        <p:spPr>
          <a:xfrm>
            <a:off x="5977500" y="1154725"/>
            <a:ext cx="3060000" cy="2212500"/>
          </a:xfrm>
          <a:prstGeom prst="rect">
            <a:avLst/>
          </a:prstGeom>
        </p:spPr>
        <p:txBody>
          <a:bodyPr spcFirstLastPara="1" wrap="square" lIns="68575" tIns="68575" rIns="68575" bIns="685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200" b="1" dirty="0">
                <a:latin typeface="Roboto"/>
                <a:ea typeface="Roboto"/>
                <a:cs typeface="Roboto"/>
                <a:sym typeface="Roboto"/>
              </a:rPr>
              <a:t>Cómo ejecutar</a:t>
            </a:r>
          </a:p>
          <a:p>
            <a:pPr marL="342900" lvl="0" indent="-228600" algn="l" rtl="0">
              <a:spcBef>
                <a:spcPts val="500"/>
              </a:spcBef>
              <a:spcAft>
                <a:spcPts val="0"/>
              </a:spcAft>
              <a:buSzPts val="1000"/>
              <a:buChar char="●"/>
            </a:pPr>
            <a:r>
              <a:rPr lang="es-MX" sz="1000" b="1" dirty="0">
                <a:latin typeface="Roboto"/>
                <a:ea typeface="Roboto"/>
                <a:cs typeface="Roboto"/>
                <a:sym typeface="Roboto"/>
              </a:rPr>
              <a:t>Planificar:</a:t>
            </a:r>
            <a:r>
              <a:rPr lang="es-MX" sz="1000" dirty="0">
                <a:latin typeface="Roboto"/>
                <a:ea typeface="Roboto"/>
                <a:cs typeface="Roboto"/>
                <a:sym typeface="Roboto"/>
              </a:rPr>
              <a:t> Revise procesos de estado actual y formas de trabajar ante procesos de estado futuro. “Deltas” de clave de documento en la plantilla Evaluación de repercusión del cambio</a:t>
            </a:r>
          </a:p>
          <a:p>
            <a:pPr marL="342900" lvl="0" indent="-228600" algn="l" rtl="0">
              <a:spcBef>
                <a:spcPts val="500"/>
              </a:spcBef>
              <a:spcAft>
                <a:spcPts val="0"/>
              </a:spcAft>
              <a:buSzPts val="1000"/>
              <a:buChar char="●"/>
            </a:pPr>
            <a:r>
              <a:rPr lang="es-MX" sz="1000" b="1" dirty="0">
                <a:latin typeface="Roboto"/>
                <a:ea typeface="Roboto"/>
                <a:cs typeface="Roboto"/>
                <a:sym typeface="Roboto"/>
              </a:rPr>
              <a:t>Evaluar:</a:t>
            </a:r>
            <a:r>
              <a:rPr lang="es-MX" sz="1000" dirty="0">
                <a:latin typeface="Roboto"/>
                <a:ea typeface="Roboto"/>
                <a:cs typeface="Roboto"/>
                <a:sym typeface="Roboto"/>
              </a:rPr>
              <a:t> Recopilar aportaciones de expertos </a:t>
            </a:r>
            <a:br>
              <a:rPr lang="es-MX" sz="1000" dirty="0">
                <a:latin typeface="Roboto"/>
                <a:ea typeface="Roboto"/>
                <a:cs typeface="Roboto"/>
                <a:sym typeface="Roboto"/>
              </a:rPr>
            </a:br>
            <a:r>
              <a:rPr lang="es-MX" sz="1000" dirty="0">
                <a:latin typeface="Roboto"/>
                <a:ea typeface="Roboto"/>
                <a:cs typeface="Roboto"/>
                <a:sym typeface="Roboto"/>
              </a:rPr>
              <a:t>en la materia clave (a través de entrevistas </a:t>
            </a:r>
            <a:br>
              <a:rPr lang="es-MX" sz="1000" dirty="0">
                <a:latin typeface="Roboto"/>
                <a:ea typeface="Roboto"/>
                <a:cs typeface="Roboto"/>
                <a:sym typeface="Roboto"/>
              </a:rPr>
            </a:br>
            <a:r>
              <a:rPr lang="es-MX" sz="1000" dirty="0">
                <a:latin typeface="Roboto"/>
                <a:ea typeface="Roboto"/>
                <a:cs typeface="Roboto"/>
                <a:sym typeface="Roboto"/>
              </a:rPr>
              <a:t>1:1 o sesiones de trabajo de evaluación de impacto del cambio) para restringir la evaluación</a:t>
            </a:r>
          </a:p>
          <a:p>
            <a:pPr marL="342900" lvl="0" indent="-228600" algn="l" rtl="0">
              <a:spcBef>
                <a:spcPts val="500"/>
              </a:spcBef>
              <a:spcAft>
                <a:spcPts val="0"/>
              </a:spcAft>
              <a:buSzPts val="1000"/>
              <a:buChar char="●"/>
            </a:pPr>
            <a:r>
              <a:rPr lang="es-MX" sz="1000" b="1" dirty="0">
                <a:latin typeface="Roboto"/>
                <a:ea typeface="Roboto"/>
                <a:cs typeface="Roboto"/>
                <a:sym typeface="Roboto"/>
              </a:rPr>
              <a:t>Documentar:</a:t>
            </a:r>
            <a:r>
              <a:rPr lang="es-MX" sz="1000" dirty="0">
                <a:latin typeface="Roboto"/>
                <a:ea typeface="Roboto"/>
                <a:cs typeface="Roboto"/>
                <a:sym typeface="Roboto"/>
              </a:rPr>
              <a:t> Resumir y socializar averiguaciones de evaluación clave</a:t>
            </a:r>
          </a:p>
          <a:p>
            <a:pPr marL="342900" lvl="0" indent="-228600" algn="l" rtl="0">
              <a:spcBef>
                <a:spcPts val="500"/>
              </a:spcBef>
              <a:spcAft>
                <a:spcPts val="0"/>
              </a:spcAft>
              <a:buSzPts val="1000"/>
              <a:buChar char="●"/>
            </a:pPr>
            <a:r>
              <a:rPr lang="es-MX" sz="1000" b="1" dirty="0">
                <a:latin typeface="Roboto"/>
                <a:ea typeface="Roboto"/>
                <a:cs typeface="Roboto"/>
                <a:sym typeface="Roboto"/>
              </a:rPr>
              <a:t>Actuar:</a:t>
            </a:r>
            <a:r>
              <a:rPr lang="es-MX" sz="1000" dirty="0">
                <a:latin typeface="Roboto"/>
                <a:ea typeface="Roboto"/>
                <a:cs typeface="Roboto"/>
                <a:sym typeface="Roboto"/>
              </a:rPr>
              <a:t> Colaborar con negocios pequeños </a:t>
            </a:r>
            <a:br>
              <a:rPr lang="es-MX" sz="1000" dirty="0">
                <a:latin typeface="Roboto"/>
                <a:ea typeface="Roboto"/>
                <a:cs typeface="Roboto"/>
                <a:sym typeface="Roboto"/>
              </a:rPr>
            </a:br>
            <a:r>
              <a:rPr lang="es-MX" sz="1000" dirty="0">
                <a:latin typeface="Roboto"/>
                <a:ea typeface="Roboto"/>
                <a:cs typeface="Roboto"/>
                <a:sym typeface="Roboto"/>
              </a:rPr>
              <a:t>y medianos u directivos en el desarrollo de intervenciones de Planes de acción / Gestión </a:t>
            </a:r>
            <a:br>
              <a:rPr lang="es-MX" sz="1000" dirty="0">
                <a:latin typeface="Roboto"/>
                <a:ea typeface="Roboto"/>
                <a:cs typeface="Roboto"/>
                <a:sym typeface="Roboto"/>
              </a:rPr>
            </a:br>
            <a:r>
              <a:rPr lang="es-MX" sz="1000" dirty="0">
                <a:latin typeface="Roboto"/>
                <a:ea typeface="Roboto"/>
                <a:cs typeface="Roboto"/>
                <a:sym typeface="Roboto"/>
              </a:rPr>
              <a:t>de cambios </a:t>
            </a:r>
          </a:p>
          <a:p>
            <a:pPr marL="0" lvl="0" indent="0" algn="l" rtl="0">
              <a:spcBef>
                <a:spcPts val="500"/>
              </a:spcBef>
              <a:spcAft>
                <a:spcPts val="200"/>
              </a:spcAft>
              <a:buNone/>
            </a:pPr>
            <a:endParaRPr sz="1000" dirty="0">
              <a:latin typeface="Roboto"/>
              <a:ea typeface="Roboto"/>
              <a:cs typeface="Roboto"/>
              <a:sym typeface="Roboto"/>
            </a:endParaRPr>
          </a:p>
        </p:txBody>
      </p:sp>
      <p:graphicFrame>
        <p:nvGraphicFramePr>
          <p:cNvPr id="2095" name="Google Shape;2095;p262"/>
          <p:cNvGraphicFramePr/>
          <p:nvPr>
            <p:extLst>
              <p:ext uri="{D42A27DB-BD31-4B8C-83A1-F6EECF244321}">
                <p14:modId xmlns:p14="http://schemas.microsoft.com/office/powerpoint/2010/main" val="2452008686"/>
              </p:ext>
            </p:extLst>
          </p:nvPr>
        </p:nvGraphicFramePr>
        <p:xfrm>
          <a:off x="3106192" y="4164255"/>
          <a:ext cx="5575800" cy="805780"/>
        </p:xfrm>
        <a:graphic>
          <a:graphicData uri="http://schemas.openxmlformats.org/drawingml/2006/table">
            <a:tbl>
              <a:tblPr>
                <a:noFill/>
                <a:tableStyleId>{45470F37-8B12-47F0-81BC-2B07CDDA16E9}</a:tableStyleId>
              </a:tblPr>
              <a:tblGrid>
                <a:gridCol w="5575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80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1200">
                          <a:solidFill>
                            <a:srgbClr val="FFFFFF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Herramientas de asistencia</a:t>
                      </a:r>
                    </a:p>
                  </a:txBody>
                  <a:tcPr marL="91425" marR="91425" marT="0" marB="0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3998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22900">
                <a:tc>
                  <a:txBody>
                    <a:bodyPr/>
                    <a:lstStyle/>
                    <a:p>
                      <a:pPr marL="457200" lvl="0" indent="-292100" algn="l" rtl="0">
                        <a:spcBef>
                          <a:spcPts val="0"/>
                        </a:spcBef>
                        <a:spcAft>
                          <a:spcPts val="200"/>
                        </a:spcAft>
                        <a:buSzPts val="1000"/>
                        <a:buFont typeface="Roboto"/>
                        <a:buChar char="●"/>
                      </a:pPr>
                      <a:r>
                        <a:rPr lang="es-MX" sz="1100" u="sng">
                          <a:solidFill>
                            <a:schemeClr val="hlink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  <a:hlinkClick r:id="rId4"/>
                        </a:rPr>
                        <a:t>Plantilla Evaluación de barreras e impacto de cambio 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0" name="Google Shape;2100;p263"/>
          <p:cNvSpPr/>
          <p:nvPr/>
        </p:nvSpPr>
        <p:spPr>
          <a:xfrm>
            <a:off x="27851" y="0"/>
            <a:ext cx="2927400" cy="5143500"/>
          </a:xfrm>
          <a:prstGeom prst="rect">
            <a:avLst/>
          </a:prstGeom>
          <a:solidFill>
            <a:srgbClr val="F3F3F3">
              <a:alpha val="79220"/>
            </a:srgb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aphicFrame>
        <p:nvGraphicFramePr>
          <p:cNvPr id="2101" name="Google Shape;2101;p263"/>
          <p:cNvGraphicFramePr/>
          <p:nvPr>
            <p:extLst>
              <p:ext uri="{D42A27DB-BD31-4B8C-83A1-F6EECF244321}">
                <p14:modId xmlns:p14="http://schemas.microsoft.com/office/powerpoint/2010/main" val="2134958643"/>
              </p:ext>
            </p:extLst>
          </p:nvPr>
        </p:nvGraphicFramePr>
        <p:xfrm>
          <a:off x="192731" y="1367798"/>
          <a:ext cx="2762475" cy="3694400"/>
        </p:xfrm>
        <a:graphic>
          <a:graphicData uri="http://schemas.openxmlformats.org/drawingml/2006/table">
            <a:tbl>
              <a:tblPr>
                <a:noFill/>
                <a:tableStyleId>{45470F37-8B12-47F0-81BC-2B07CDDA16E9}</a:tableStyleId>
              </a:tblPr>
              <a:tblGrid>
                <a:gridCol w="1275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71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4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1000" b="1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DEFINICIÓN</a:t>
                      </a: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800" i="1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Lo que es cada uno de los 6 factores clave</a:t>
                      </a:r>
                    </a:p>
                  </a:txBody>
                  <a:tcPr marL="91425" marR="91425" marT="91425" marB="91425">
                    <a:lnL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800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El “sistema de personas” de la organización, que incluye clientes, empleados, socios, proveedores y comunidades.</a:t>
                      </a:r>
                    </a:p>
                  </a:txBody>
                  <a:tcPr marL="91425" marR="91425" marT="91425" marB="91425" anchor="ctr">
                    <a:lnL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326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1000" b="1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INFLUENCIA</a:t>
                      </a: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800" i="1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En qué influye este factor clave, que puede hacer avanzar o inhibir un cambio exitoso</a:t>
                      </a:r>
                    </a:p>
                  </a:txBody>
                  <a:tcPr marL="91425" marR="91425" marT="91425" marB="91425">
                    <a:lnL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800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Las relaciones en y entre estos grupos influyen en cómo las personas piensan, actúan y realizar el trabajo en la organización.</a:t>
                      </a:r>
                    </a:p>
                  </a:txBody>
                  <a:tcPr marL="91425" marR="91425" marT="91425" marB="91425" anchor="ctr">
                    <a:lnL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486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1000" b="1" dirty="0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TIPO DE INFLUENCIA</a:t>
                      </a: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800" i="1" dirty="0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Tipo de influencia en acciones/ comportamientos</a:t>
                      </a:r>
                    </a:p>
                  </a:txBody>
                  <a:tcPr marL="91425" marR="91425" marT="91425" marB="91425">
                    <a:lnL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800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        Motivación social</a:t>
                      </a: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rgbClr val="434343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800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        Capacidad social</a:t>
                      </a:r>
                    </a:p>
                  </a:txBody>
                  <a:tcPr marL="91425" marR="91425" marT="91425" marB="91425" anchor="ctr">
                    <a:lnL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696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1000" b="1">
                          <a:solidFill>
                            <a:srgbClr val="F3F3F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PREGUNTA PARA FORMULAR</a:t>
                      </a: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800" i="1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Considere lo siguiente para determinar si este factor clave está haciendo avanzar o inhibiendo un cambio exitoso, y para informar del desarrollo de tácticas a medida para su organización</a:t>
                      </a:r>
                    </a:p>
                  </a:txBody>
                  <a:tcPr marL="91425" marR="91425" marT="91425" marB="91425">
                    <a:lnL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3998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800" dirty="0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¿Los clientes, empleados, socios, proveedores y comunidades están organizados y conectados de una forma que fomenta un cambio exitoso?</a:t>
                      </a:r>
                    </a:p>
                  </a:txBody>
                  <a:tcPr marL="91425" marR="91425" marT="91425" marB="91425" anchor="ctr">
                    <a:lnL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cxnSp>
        <p:nvCxnSpPr>
          <p:cNvPr id="2102" name="Google Shape;2102;p263"/>
          <p:cNvCxnSpPr/>
          <p:nvPr/>
        </p:nvCxnSpPr>
        <p:spPr>
          <a:xfrm>
            <a:off x="-9321" y="-18206"/>
            <a:ext cx="0" cy="5190600"/>
          </a:xfrm>
          <a:prstGeom prst="straightConnector1">
            <a:avLst/>
          </a:prstGeom>
          <a:noFill/>
          <a:ln w="114300" cap="flat" cmpd="sng">
            <a:solidFill>
              <a:srgbClr val="D39981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2103" name="Google Shape;2103;p26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8032" y="213108"/>
            <a:ext cx="1008393" cy="951980"/>
          </a:xfrm>
          <a:prstGeom prst="rect">
            <a:avLst/>
          </a:prstGeom>
          <a:noFill/>
          <a:ln>
            <a:noFill/>
          </a:ln>
        </p:spPr>
      </p:pic>
      <p:sp>
        <p:nvSpPr>
          <p:cNvPr id="2104" name="Google Shape;2104;p263"/>
          <p:cNvSpPr/>
          <p:nvPr/>
        </p:nvSpPr>
        <p:spPr>
          <a:xfrm rot="-9034978">
            <a:off x="821123" y="219033"/>
            <a:ext cx="110554" cy="67836"/>
          </a:xfrm>
          <a:prstGeom prst="triangle">
            <a:avLst>
              <a:gd name="adj" fmla="val 50000"/>
            </a:avLst>
          </a:prstGeom>
          <a:solidFill>
            <a:srgbClr val="D39981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05" name="Google Shape;2105;p263"/>
          <p:cNvSpPr txBox="1"/>
          <p:nvPr/>
        </p:nvSpPr>
        <p:spPr>
          <a:xfrm>
            <a:off x="1118353" y="470719"/>
            <a:ext cx="2085600" cy="45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/>
          <a:p>
            <a:pPr marL="0" marR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MX" sz="2400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Ecosistema</a:t>
            </a:r>
          </a:p>
        </p:txBody>
      </p:sp>
      <p:grpSp>
        <p:nvGrpSpPr>
          <p:cNvPr id="2106" name="Google Shape;2106;p263"/>
          <p:cNvGrpSpPr/>
          <p:nvPr/>
        </p:nvGrpSpPr>
        <p:grpSpPr>
          <a:xfrm>
            <a:off x="1582881" y="3377191"/>
            <a:ext cx="134093" cy="169556"/>
            <a:chOff x="9983846" y="5539482"/>
            <a:chExt cx="521761" cy="659493"/>
          </a:xfrm>
        </p:grpSpPr>
        <p:sp>
          <p:nvSpPr>
            <p:cNvPr id="2107" name="Google Shape;2107;p263"/>
            <p:cNvSpPr/>
            <p:nvPr/>
          </p:nvSpPr>
          <p:spPr>
            <a:xfrm>
              <a:off x="10179909" y="5539482"/>
              <a:ext cx="177000" cy="1758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60000" y="6691"/>
                  </a:moveTo>
                  <a:cubicBezTo>
                    <a:pt x="60000" y="13382"/>
                    <a:pt x="60000" y="13382"/>
                    <a:pt x="60000" y="13382"/>
                  </a:cubicBezTo>
                  <a:cubicBezTo>
                    <a:pt x="85777" y="13382"/>
                    <a:pt x="106222" y="34349"/>
                    <a:pt x="106222" y="60223"/>
                  </a:cubicBezTo>
                  <a:cubicBezTo>
                    <a:pt x="106222" y="85650"/>
                    <a:pt x="85777" y="106617"/>
                    <a:pt x="60000" y="106617"/>
                  </a:cubicBezTo>
                  <a:cubicBezTo>
                    <a:pt x="34222" y="106617"/>
                    <a:pt x="13333" y="85650"/>
                    <a:pt x="13333" y="60223"/>
                  </a:cubicBezTo>
                  <a:cubicBezTo>
                    <a:pt x="13333" y="34349"/>
                    <a:pt x="34222" y="13382"/>
                    <a:pt x="60000" y="13382"/>
                  </a:cubicBezTo>
                  <a:cubicBezTo>
                    <a:pt x="60000" y="6691"/>
                    <a:pt x="60000" y="6691"/>
                    <a:pt x="60000" y="6691"/>
                  </a:cubicBezTo>
                  <a:cubicBezTo>
                    <a:pt x="60000" y="0"/>
                    <a:pt x="60000" y="0"/>
                    <a:pt x="60000" y="0"/>
                  </a:cubicBezTo>
                  <a:cubicBezTo>
                    <a:pt x="26666" y="0"/>
                    <a:pt x="0" y="26765"/>
                    <a:pt x="0" y="60223"/>
                  </a:cubicBezTo>
                  <a:cubicBezTo>
                    <a:pt x="0" y="93234"/>
                    <a:pt x="26666" y="120000"/>
                    <a:pt x="60000" y="120000"/>
                  </a:cubicBezTo>
                  <a:cubicBezTo>
                    <a:pt x="92888" y="120000"/>
                    <a:pt x="120000" y="93234"/>
                    <a:pt x="120000" y="60223"/>
                  </a:cubicBezTo>
                  <a:cubicBezTo>
                    <a:pt x="120000" y="26765"/>
                    <a:pt x="92888" y="0"/>
                    <a:pt x="60000" y="0"/>
                  </a:cubicBezTo>
                  <a:lnTo>
                    <a:pt x="60000" y="6691"/>
                  </a:ln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1C1C1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08" name="Google Shape;2108;p263"/>
            <p:cNvSpPr/>
            <p:nvPr/>
          </p:nvSpPr>
          <p:spPr>
            <a:xfrm>
              <a:off x="10099107" y="5742675"/>
              <a:ext cx="406500" cy="4563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109178" y="5517"/>
                  </a:moveTo>
                  <a:cubicBezTo>
                    <a:pt x="109371" y="2931"/>
                    <a:pt x="109371" y="2931"/>
                    <a:pt x="109371" y="2931"/>
                  </a:cubicBezTo>
                  <a:cubicBezTo>
                    <a:pt x="108405" y="2758"/>
                    <a:pt x="108405" y="2758"/>
                    <a:pt x="108405" y="2758"/>
                  </a:cubicBezTo>
                  <a:cubicBezTo>
                    <a:pt x="105507" y="2758"/>
                    <a:pt x="102801" y="3620"/>
                    <a:pt x="100869" y="5172"/>
                  </a:cubicBezTo>
                  <a:cubicBezTo>
                    <a:pt x="98743" y="6724"/>
                    <a:pt x="97198" y="8965"/>
                    <a:pt x="97004" y="11551"/>
                  </a:cubicBezTo>
                  <a:cubicBezTo>
                    <a:pt x="99903" y="11724"/>
                    <a:pt x="99903" y="11724"/>
                    <a:pt x="99903" y="11724"/>
                  </a:cubicBezTo>
                  <a:cubicBezTo>
                    <a:pt x="97004" y="11551"/>
                    <a:pt x="97004" y="11551"/>
                    <a:pt x="97004" y="11551"/>
                  </a:cubicBezTo>
                  <a:cubicBezTo>
                    <a:pt x="94492" y="31724"/>
                    <a:pt x="94492" y="31724"/>
                    <a:pt x="94492" y="31724"/>
                  </a:cubicBezTo>
                  <a:cubicBezTo>
                    <a:pt x="97391" y="32068"/>
                    <a:pt x="97391" y="32068"/>
                    <a:pt x="97391" y="32068"/>
                  </a:cubicBezTo>
                  <a:cubicBezTo>
                    <a:pt x="97391" y="29482"/>
                    <a:pt x="97391" y="29482"/>
                    <a:pt x="97391" y="29482"/>
                  </a:cubicBezTo>
                  <a:cubicBezTo>
                    <a:pt x="96425" y="29482"/>
                    <a:pt x="95652" y="29827"/>
                    <a:pt x="95265" y="30000"/>
                  </a:cubicBezTo>
                  <a:cubicBezTo>
                    <a:pt x="94685" y="30517"/>
                    <a:pt x="94299" y="30862"/>
                    <a:pt x="94299" y="30862"/>
                  </a:cubicBezTo>
                  <a:cubicBezTo>
                    <a:pt x="95072" y="31551"/>
                    <a:pt x="95072" y="31551"/>
                    <a:pt x="95072" y="31551"/>
                  </a:cubicBezTo>
                  <a:cubicBezTo>
                    <a:pt x="94492" y="30689"/>
                    <a:pt x="94492" y="30689"/>
                    <a:pt x="94492" y="30689"/>
                  </a:cubicBezTo>
                  <a:cubicBezTo>
                    <a:pt x="94299" y="30862"/>
                    <a:pt x="94299" y="30862"/>
                    <a:pt x="94299" y="30862"/>
                  </a:cubicBezTo>
                  <a:cubicBezTo>
                    <a:pt x="95072" y="31551"/>
                    <a:pt x="95072" y="31551"/>
                    <a:pt x="95072" y="31551"/>
                  </a:cubicBezTo>
                  <a:cubicBezTo>
                    <a:pt x="94492" y="30689"/>
                    <a:pt x="94492" y="30689"/>
                    <a:pt x="94492" y="30689"/>
                  </a:cubicBezTo>
                  <a:cubicBezTo>
                    <a:pt x="95458" y="32241"/>
                    <a:pt x="95458" y="32241"/>
                    <a:pt x="95458" y="32241"/>
                  </a:cubicBezTo>
                  <a:cubicBezTo>
                    <a:pt x="95458" y="30517"/>
                    <a:pt x="95458" y="30517"/>
                    <a:pt x="95458" y="30517"/>
                  </a:cubicBezTo>
                  <a:cubicBezTo>
                    <a:pt x="94492" y="30689"/>
                    <a:pt x="94492" y="30689"/>
                    <a:pt x="94492" y="30689"/>
                  </a:cubicBezTo>
                  <a:cubicBezTo>
                    <a:pt x="95458" y="32241"/>
                    <a:pt x="95458" y="32241"/>
                    <a:pt x="95458" y="32241"/>
                  </a:cubicBezTo>
                  <a:cubicBezTo>
                    <a:pt x="95458" y="30517"/>
                    <a:pt x="95458" y="30517"/>
                    <a:pt x="95458" y="30517"/>
                  </a:cubicBezTo>
                  <a:cubicBezTo>
                    <a:pt x="75555" y="30517"/>
                    <a:pt x="75555" y="30517"/>
                    <a:pt x="75555" y="30517"/>
                  </a:cubicBezTo>
                  <a:cubicBezTo>
                    <a:pt x="61642" y="8448"/>
                    <a:pt x="61642" y="8448"/>
                    <a:pt x="61642" y="8448"/>
                  </a:cubicBezTo>
                  <a:cubicBezTo>
                    <a:pt x="58937" y="9655"/>
                    <a:pt x="58937" y="9655"/>
                    <a:pt x="58937" y="9655"/>
                  </a:cubicBezTo>
                  <a:cubicBezTo>
                    <a:pt x="61642" y="8448"/>
                    <a:pt x="61642" y="8448"/>
                    <a:pt x="61642" y="8448"/>
                  </a:cubicBezTo>
                  <a:cubicBezTo>
                    <a:pt x="60096" y="5689"/>
                    <a:pt x="57004" y="3448"/>
                    <a:pt x="53140" y="2931"/>
                  </a:cubicBezTo>
                  <a:cubicBezTo>
                    <a:pt x="53140" y="2931"/>
                    <a:pt x="53140" y="2931"/>
                    <a:pt x="53140" y="2931"/>
                  </a:cubicBezTo>
                  <a:cubicBezTo>
                    <a:pt x="30338" y="0"/>
                    <a:pt x="30338" y="0"/>
                    <a:pt x="30338" y="0"/>
                  </a:cubicBezTo>
                  <a:cubicBezTo>
                    <a:pt x="30338" y="0"/>
                    <a:pt x="30338" y="0"/>
                    <a:pt x="30338" y="0"/>
                  </a:cubicBezTo>
                  <a:cubicBezTo>
                    <a:pt x="28985" y="0"/>
                    <a:pt x="28985" y="0"/>
                    <a:pt x="28985" y="0"/>
                  </a:cubicBezTo>
                  <a:cubicBezTo>
                    <a:pt x="24347" y="0"/>
                    <a:pt x="19710" y="2241"/>
                    <a:pt x="17971" y="6551"/>
                  </a:cubicBezTo>
                  <a:cubicBezTo>
                    <a:pt x="579" y="46206"/>
                    <a:pt x="579" y="46206"/>
                    <a:pt x="579" y="46206"/>
                  </a:cubicBezTo>
                  <a:cubicBezTo>
                    <a:pt x="579" y="46206"/>
                    <a:pt x="579" y="46206"/>
                    <a:pt x="579" y="46206"/>
                  </a:cubicBezTo>
                  <a:cubicBezTo>
                    <a:pt x="193" y="47241"/>
                    <a:pt x="0" y="48275"/>
                    <a:pt x="0" y="49137"/>
                  </a:cubicBezTo>
                  <a:cubicBezTo>
                    <a:pt x="0" y="52586"/>
                    <a:pt x="2125" y="55517"/>
                    <a:pt x="5410" y="57413"/>
                  </a:cubicBezTo>
                  <a:cubicBezTo>
                    <a:pt x="6956" y="55172"/>
                    <a:pt x="6956" y="55172"/>
                    <a:pt x="6956" y="55172"/>
                  </a:cubicBezTo>
                  <a:cubicBezTo>
                    <a:pt x="5217" y="57241"/>
                    <a:pt x="5217" y="57241"/>
                    <a:pt x="5217" y="57241"/>
                  </a:cubicBezTo>
                  <a:cubicBezTo>
                    <a:pt x="45990" y="82413"/>
                    <a:pt x="45990" y="82413"/>
                    <a:pt x="45990" y="82413"/>
                  </a:cubicBezTo>
                  <a:cubicBezTo>
                    <a:pt x="49468" y="110689"/>
                    <a:pt x="49468" y="110689"/>
                    <a:pt x="49468" y="110689"/>
                  </a:cubicBezTo>
                  <a:cubicBezTo>
                    <a:pt x="52367" y="110344"/>
                    <a:pt x="52367" y="110344"/>
                    <a:pt x="52367" y="110344"/>
                  </a:cubicBezTo>
                  <a:cubicBezTo>
                    <a:pt x="49468" y="110689"/>
                    <a:pt x="49468" y="110689"/>
                    <a:pt x="49468" y="110689"/>
                  </a:cubicBezTo>
                  <a:cubicBezTo>
                    <a:pt x="49661" y="113275"/>
                    <a:pt x="51207" y="115517"/>
                    <a:pt x="53333" y="117241"/>
                  </a:cubicBezTo>
                  <a:cubicBezTo>
                    <a:pt x="55458" y="118793"/>
                    <a:pt x="58164" y="119655"/>
                    <a:pt x="61062" y="119655"/>
                  </a:cubicBezTo>
                  <a:cubicBezTo>
                    <a:pt x="64154" y="119655"/>
                    <a:pt x="67053" y="118620"/>
                    <a:pt x="69178" y="116896"/>
                  </a:cubicBezTo>
                  <a:cubicBezTo>
                    <a:pt x="71304" y="115172"/>
                    <a:pt x="72463" y="112586"/>
                    <a:pt x="72463" y="110000"/>
                  </a:cubicBezTo>
                  <a:cubicBezTo>
                    <a:pt x="72463" y="109137"/>
                    <a:pt x="72463" y="109137"/>
                    <a:pt x="72463" y="109137"/>
                  </a:cubicBezTo>
                  <a:cubicBezTo>
                    <a:pt x="69371" y="73448"/>
                    <a:pt x="69371" y="73448"/>
                    <a:pt x="69371" y="73448"/>
                  </a:cubicBezTo>
                  <a:cubicBezTo>
                    <a:pt x="66473" y="73620"/>
                    <a:pt x="66473" y="73620"/>
                    <a:pt x="66473" y="73620"/>
                  </a:cubicBezTo>
                  <a:cubicBezTo>
                    <a:pt x="69371" y="73620"/>
                    <a:pt x="69371" y="73620"/>
                    <a:pt x="69371" y="73620"/>
                  </a:cubicBezTo>
                  <a:cubicBezTo>
                    <a:pt x="69371" y="70862"/>
                    <a:pt x="67632" y="68448"/>
                    <a:pt x="65120" y="66724"/>
                  </a:cubicBezTo>
                  <a:cubicBezTo>
                    <a:pt x="63381" y="68793"/>
                    <a:pt x="63381" y="68793"/>
                    <a:pt x="63381" y="68793"/>
                  </a:cubicBezTo>
                  <a:cubicBezTo>
                    <a:pt x="65507" y="67068"/>
                    <a:pt x="65507" y="67068"/>
                    <a:pt x="65507" y="67068"/>
                  </a:cubicBezTo>
                  <a:cubicBezTo>
                    <a:pt x="43671" y="45172"/>
                    <a:pt x="43671" y="45172"/>
                    <a:pt x="43671" y="45172"/>
                  </a:cubicBezTo>
                  <a:cubicBezTo>
                    <a:pt x="49275" y="32758"/>
                    <a:pt x="49275" y="32758"/>
                    <a:pt x="49275" y="32758"/>
                  </a:cubicBezTo>
                  <a:cubicBezTo>
                    <a:pt x="56618" y="43965"/>
                    <a:pt x="56618" y="43965"/>
                    <a:pt x="56618" y="43965"/>
                  </a:cubicBezTo>
                  <a:cubicBezTo>
                    <a:pt x="56618" y="43965"/>
                    <a:pt x="56618" y="43965"/>
                    <a:pt x="56618" y="43965"/>
                  </a:cubicBezTo>
                  <a:cubicBezTo>
                    <a:pt x="57584" y="45172"/>
                    <a:pt x="58743" y="46551"/>
                    <a:pt x="60483" y="47586"/>
                  </a:cubicBezTo>
                  <a:cubicBezTo>
                    <a:pt x="62028" y="48793"/>
                    <a:pt x="63961" y="49655"/>
                    <a:pt x="66473" y="49655"/>
                  </a:cubicBezTo>
                  <a:cubicBezTo>
                    <a:pt x="92560" y="49655"/>
                    <a:pt x="92560" y="49655"/>
                    <a:pt x="92560" y="49655"/>
                  </a:cubicBezTo>
                  <a:cubicBezTo>
                    <a:pt x="84444" y="109827"/>
                    <a:pt x="84444" y="109827"/>
                    <a:pt x="84444" y="109827"/>
                  </a:cubicBezTo>
                  <a:cubicBezTo>
                    <a:pt x="84444" y="109827"/>
                    <a:pt x="84444" y="109827"/>
                    <a:pt x="84444" y="109827"/>
                  </a:cubicBezTo>
                  <a:cubicBezTo>
                    <a:pt x="84251" y="110689"/>
                    <a:pt x="84251" y="110689"/>
                    <a:pt x="84251" y="110689"/>
                  </a:cubicBezTo>
                  <a:cubicBezTo>
                    <a:pt x="84251" y="113103"/>
                    <a:pt x="85410" y="115344"/>
                    <a:pt x="87149" y="117068"/>
                  </a:cubicBezTo>
                  <a:cubicBezTo>
                    <a:pt x="89082" y="118793"/>
                    <a:pt x="91594" y="119827"/>
                    <a:pt x="94492" y="120000"/>
                  </a:cubicBezTo>
                  <a:cubicBezTo>
                    <a:pt x="95265" y="120000"/>
                    <a:pt x="95265" y="120000"/>
                    <a:pt x="95265" y="120000"/>
                  </a:cubicBezTo>
                  <a:cubicBezTo>
                    <a:pt x="96811" y="119310"/>
                    <a:pt x="96811" y="119310"/>
                    <a:pt x="96811" y="119310"/>
                  </a:cubicBezTo>
                  <a:cubicBezTo>
                    <a:pt x="95458" y="117068"/>
                    <a:pt x="95458" y="117068"/>
                    <a:pt x="95458" y="117068"/>
                  </a:cubicBezTo>
                  <a:cubicBezTo>
                    <a:pt x="95458" y="119655"/>
                    <a:pt x="95458" y="119655"/>
                    <a:pt x="95458" y="119655"/>
                  </a:cubicBezTo>
                  <a:cubicBezTo>
                    <a:pt x="101256" y="119655"/>
                    <a:pt x="106086" y="115862"/>
                    <a:pt x="107053" y="110862"/>
                  </a:cubicBezTo>
                  <a:cubicBezTo>
                    <a:pt x="107053" y="110862"/>
                    <a:pt x="107053" y="110862"/>
                    <a:pt x="107053" y="110862"/>
                  </a:cubicBezTo>
                  <a:cubicBezTo>
                    <a:pt x="120000" y="13103"/>
                    <a:pt x="120000" y="13103"/>
                    <a:pt x="120000" y="13103"/>
                  </a:cubicBezTo>
                  <a:cubicBezTo>
                    <a:pt x="120000" y="13103"/>
                    <a:pt x="120000" y="13103"/>
                    <a:pt x="120000" y="13103"/>
                  </a:cubicBezTo>
                  <a:cubicBezTo>
                    <a:pt x="120000" y="12241"/>
                    <a:pt x="120000" y="12241"/>
                    <a:pt x="120000" y="12241"/>
                  </a:cubicBezTo>
                  <a:cubicBezTo>
                    <a:pt x="120000" y="7413"/>
                    <a:pt x="115362" y="3275"/>
                    <a:pt x="109371" y="2931"/>
                  </a:cubicBezTo>
                  <a:cubicBezTo>
                    <a:pt x="109178" y="5517"/>
                    <a:pt x="109178" y="5517"/>
                    <a:pt x="109178" y="5517"/>
                  </a:cubicBezTo>
                  <a:cubicBezTo>
                    <a:pt x="108985" y="8103"/>
                    <a:pt x="108985" y="8103"/>
                    <a:pt x="108985" y="8103"/>
                  </a:cubicBezTo>
                  <a:cubicBezTo>
                    <a:pt x="112077" y="8275"/>
                    <a:pt x="114202" y="10517"/>
                    <a:pt x="114202" y="12241"/>
                  </a:cubicBezTo>
                  <a:cubicBezTo>
                    <a:pt x="114202" y="12586"/>
                    <a:pt x="114202" y="12586"/>
                    <a:pt x="114202" y="12586"/>
                  </a:cubicBezTo>
                  <a:cubicBezTo>
                    <a:pt x="117101" y="12758"/>
                    <a:pt x="117101" y="12758"/>
                    <a:pt x="117101" y="12758"/>
                  </a:cubicBezTo>
                  <a:cubicBezTo>
                    <a:pt x="114202" y="12413"/>
                    <a:pt x="114202" y="12413"/>
                    <a:pt x="114202" y="12413"/>
                  </a:cubicBezTo>
                  <a:cubicBezTo>
                    <a:pt x="101256" y="110172"/>
                    <a:pt x="101256" y="110172"/>
                    <a:pt x="101256" y="110172"/>
                  </a:cubicBezTo>
                  <a:cubicBezTo>
                    <a:pt x="104154" y="110344"/>
                    <a:pt x="104154" y="110344"/>
                    <a:pt x="104154" y="110344"/>
                  </a:cubicBezTo>
                  <a:cubicBezTo>
                    <a:pt x="101256" y="110000"/>
                    <a:pt x="101256" y="110000"/>
                    <a:pt x="101256" y="110000"/>
                  </a:cubicBezTo>
                  <a:cubicBezTo>
                    <a:pt x="100676" y="112586"/>
                    <a:pt x="98357" y="114482"/>
                    <a:pt x="95458" y="114482"/>
                  </a:cubicBezTo>
                  <a:cubicBezTo>
                    <a:pt x="94879" y="114482"/>
                    <a:pt x="94879" y="114482"/>
                    <a:pt x="94879" y="114482"/>
                  </a:cubicBezTo>
                  <a:cubicBezTo>
                    <a:pt x="93333" y="115000"/>
                    <a:pt x="93333" y="115000"/>
                    <a:pt x="93333" y="115000"/>
                  </a:cubicBezTo>
                  <a:cubicBezTo>
                    <a:pt x="94685" y="117413"/>
                    <a:pt x="94685" y="117413"/>
                    <a:pt x="94685" y="117413"/>
                  </a:cubicBezTo>
                  <a:cubicBezTo>
                    <a:pt x="94879" y="114827"/>
                    <a:pt x="94879" y="114827"/>
                    <a:pt x="94879" y="114827"/>
                  </a:cubicBezTo>
                  <a:cubicBezTo>
                    <a:pt x="93333" y="114655"/>
                    <a:pt x="92173" y="114137"/>
                    <a:pt x="91400" y="113448"/>
                  </a:cubicBezTo>
                  <a:cubicBezTo>
                    <a:pt x="90628" y="112758"/>
                    <a:pt x="90048" y="111896"/>
                    <a:pt x="90048" y="110689"/>
                  </a:cubicBezTo>
                  <a:cubicBezTo>
                    <a:pt x="90241" y="110344"/>
                    <a:pt x="90241" y="110344"/>
                    <a:pt x="90241" y="110344"/>
                  </a:cubicBezTo>
                  <a:cubicBezTo>
                    <a:pt x="87342" y="110000"/>
                    <a:pt x="87342" y="110000"/>
                    <a:pt x="87342" y="110000"/>
                  </a:cubicBezTo>
                  <a:cubicBezTo>
                    <a:pt x="90241" y="110344"/>
                    <a:pt x="90241" y="110344"/>
                    <a:pt x="90241" y="110344"/>
                  </a:cubicBezTo>
                  <a:cubicBezTo>
                    <a:pt x="99130" y="44482"/>
                    <a:pt x="99130" y="44482"/>
                    <a:pt x="99130" y="44482"/>
                  </a:cubicBezTo>
                  <a:cubicBezTo>
                    <a:pt x="66473" y="44482"/>
                    <a:pt x="66473" y="44482"/>
                    <a:pt x="66473" y="44482"/>
                  </a:cubicBezTo>
                  <a:cubicBezTo>
                    <a:pt x="65700" y="44482"/>
                    <a:pt x="64927" y="44137"/>
                    <a:pt x="63961" y="43620"/>
                  </a:cubicBezTo>
                  <a:cubicBezTo>
                    <a:pt x="62995" y="42931"/>
                    <a:pt x="62028" y="41896"/>
                    <a:pt x="61449" y="41034"/>
                  </a:cubicBezTo>
                  <a:cubicBezTo>
                    <a:pt x="58937" y="42586"/>
                    <a:pt x="58937" y="42586"/>
                    <a:pt x="58937" y="42586"/>
                  </a:cubicBezTo>
                  <a:cubicBezTo>
                    <a:pt x="61642" y="41206"/>
                    <a:pt x="61642" y="41206"/>
                    <a:pt x="61642" y="41206"/>
                  </a:cubicBezTo>
                  <a:cubicBezTo>
                    <a:pt x="48309" y="20862"/>
                    <a:pt x="48309" y="20862"/>
                    <a:pt x="48309" y="20862"/>
                  </a:cubicBezTo>
                  <a:cubicBezTo>
                    <a:pt x="36908" y="46206"/>
                    <a:pt x="36908" y="46206"/>
                    <a:pt x="36908" y="46206"/>
                  </a:cubicBezTo>
                  <a:cubicBezTo>
                    <a:pt x="61256" y="70689"/>
                    <a:pt x="61256" y="70689"/>
                    <a:pt x="61256" y="70689"/>
                  </a:cubicBezTo>
                  <a:cubicBezTo>
                    <a:pt x="61449" y="70862"/>
                    <a:pt x="61449" y="70862"/>
                    <a:pt x="61449" y="70862"/>
                  </a:cubicBezTo>
                  <a:cubicBezTo>
                    <a:pt x="62995" y="71896"/>
                    <a:pt x="63574" y="72931"/>
                    <a:pt x="63574" y="73620"/>
                  </a:cubicBezTo>
                  <a:cubicBezTo>
                    <a:pt x="63574" y="73793"/>
                    <a:pt x="63574" y="73793"/>
                    <a:pt x="63574" y="73793"/>
                  </a:cubicBezTo>
                  <a:cubicBezTo>
                    <a:pt x="66666" y="109482"/>
                    <a:pt x="66666" y="109482"/>
                    <a:pt x="66666" y="109482"/>
                  </a:cubicBezTo>
                  <a:cubicBezTo>
                    <a:pt x="66666" y="110000"/>
                    <a:pt x="66666" y="110000"/>
                    <a:pt x="66666" y="110000"/>
                  </a:cubicBezTo>
                  <a:cubicBezTo>
                    <a:pt x="66666" y="112241"/>
                    <a:pt x="64347" y="114482"/>
                    <a:pt x="61062" y="114482"/>
                  </a:cubicBezTo>
                  <a:cubicBezTo>
                    <a:pt x="59516" y="114482"/>
                    <a:pt x="58164" y="113965"/>
                    <a:pt x="57004" y="113275"/>
                  </a:cubicBezTo>
                  <a:cubicBezTo>
                    <a:pt x="56038" y="112413"/>
                    <a:pt x="55458" y="111379"/>
                    <a:pt x="55265" y="110172"/>
                  </a:cubicBezTo>
                  <a:cubicBezTo>
                    <a:pt x="55265" y="110172"/>
                    <a:pt x="55265" y="110172"/>
                    <a:pt x="55265" y="110172"/>
                  </a:cubicBezTo>
                  <a:cubicBezTo>
                    <a:pt x="51594" y="79482"/>
                    <a:pt x="51594" y="79482"/>
                    <a:pt x="51594" y="79482"/>
                  </a:cubicBezTo>
                  <a:cubicBezTo>
                    <a:pt x="8502" y="52931"/>
                    <a:pt x="8502" y="52931"/>
                    <a:pt x="8502" y="52931"/>
                  </a:cubicBezTo>
                  <a:cubicBezTo>
                    <a:pt x="8502" y="52931"/>
                    <a:pt x="8502" y="52931"/>
                    <a:pt x="8502" y="52931"/>
                  </a:cubicBezTo>
                  <a:cubicBezTo>
                    <a:pt x="6763" y="51896"/>
                    <a:pt x="5797" y="50517"/>
                    <a:pt x="5797" y="49137"/>
                  </a:cubicBezTo>
                  <a:cubicBezTo>
                    <a:pt x="6183" y="47931"/>
                    <a:pt x="6183" y="47931"/>
                    <a:pt x="6183" y="47931"/>
                  </a:cubicBezTo>
                  <a:cubicBezTo>
                    <a:pt x="3285" y="47068"/>
                    <a:pt x="3285" y="47068"/>
                    <a:pt x="3285" y="47068"/>
                  </a:cubicBezTo>
                  <a:cubicBezTo>
                    <a:pt x="5990" y="48103"/>
                    <a:pt x="5990" y="48103"/>
                    <a:pt x="5990" y="48103"/>
                  </a:cubicBezTo>
                  <a:cubicBezTo>
                    <a:pt x="23381" y="8448"/>
                    <a:pt x="23381" y="8448"/>
                    <a:pt x="23381" y="8448"/>
                  </a:cubicBezTo>
                  <a:cubicBezTo>
                    <a:pt x="23381" y="8448"/>
                    <a:pt x="23381" y="8448"/>
                    <a:pt x="23381" y="8448"/>
                  </a:cubicBezTo>
                  <a:cubicBezTo>
                    <a:pt x="24347" y="6379"/>
                    <a:pt x="26473" y="5172"/>
                    <a:pt x="28985" y="5172"/>
                  </a:cubicBezTo>
                  <a:cubicBezTo>
                    <a:pt x="29758" y="5172"/>
                    <a:pt x="29758" y="5172"/>
                    <a:pt x="29758" y="5172"/>
                  </a:cubicBezTo>
                  <a:cubicBezTo>
                    <a:pt x="29951" y="2586"/>
                    <a:pt x="29951" y="2586"/>
                    <a:pt x="29951" y="2586"/>
                  </a:cubicBezTo>
                  <a:cubicBezTo>
                    <a:pt x="29565" y="5172"/>
                    <a:pt x="29565" y="5172"/>
                    <a:pt x="29565" y="5172"/>
                  </a:cubicBezTo>
                  <a:cubicBezTo>
                    <a:pt x="52367" y="8103"/>
                    <a:pt x="52367" y="8103"/>
                    <a:pt x="52367" y="8103"/>
                  </a:cubicBezTo>
                  <a:cubicBezTo>
                    <a:pt x="52367" y="8103"/>
                    <a:pt x="52367" y="8103"/>
                    <a:pt x="52367" y="8103"/>
                  </a:cubicBezTo>
                  <a:cubicBezTo>
                    <a:pt x="53913" y="8275"/>
                    <a:pt x="55652" y="9482"/>
                    <a:pt x="56425" y="10862"/>
                  </a:cubicBezTo>
                  <a:cubicBezTo>
                    <a:pt x="56425" y="10862"/>
                    <a:pt x="56425" y="10862"/>
                    <a:pt x="56425" y="10862"/>
                  </a:cubicBezTo>
                  <a:cubicBezTo>
                    <a:pt x="72270" y="35689"/>
                    <a:pt x="72270" y="35689"/>
                    <a:pt x="72270" y="35689"/>
                  </a:cubicBezTo>
                  <a:cubicBezTo>
                    <a:pt x="95458" y="35689"/>
                    <a:pt x="95458" y="35689"/>
                    <a:pt x="95458" y="35689"/>
                  </a:cubicBezTo>
                  <a:cubicBezTo>
                    <a:pt x="96425" y="35689"/>
                    <a:pt x="97198" y="35344"/>
                    <a:pt x="97584" y="35000"/>
                  </a:cubicBezTo>
                  <a:cubicBezTo>
                    <a:pt x="98357" y="34655"/>
                    <a:pt x="98550" y="34310"/>
                    <a:pt x="98743" y="34310"/>
                  </a:cubicBezTo>
                  <a:cubicBezTo>
                    <a:pt x="97971" y="33620"/>
                    <a:pt x="97971" y="33620"/>
                    <a:pt x="97971" y="33620"/>
                  </a:cubicBezTo>
                  <a:cubicBezTo>
                    <a:pt x="98357" y="34482"/>
                    <a:pt x="98357" y="34482"/>
                    <a:pt x="98357" y="34482"/>
                  </a:cubicBezTo>
                  <a:cubicBezTo>
                    <a:pt x="98743" y="34310"/>
                    <a:pt x="98743" y="34310"/>
                    <a:pt x="98743" y="34310"/>
                  </a:cubicBezTo>
                  <a:cubicBezTo>
                    <a:pt x="97971" y="33620"/>
                    <a:pt x="97971" y="33620"/>
                    <a:pt x="97971" y="33620"/>
                  </a:cubicBezTo>
                  <a:cubicBezTo>
                    <a:pt x="98357" y="34482"/>
                    <a:pt x="98357" y="34482"/>
                    <a:pt x="98357" y="34482"/>
                  </a:cubicBezTo>
                  <a:cubicBezTo>
                    <a:pt x="97391" y="32758"/>
                    <a:pt x="97391" y="32758"/>
                    <a:pt x="97391" y="32758"/>
                  </a:cubicBezTo>
                  <a:cubicBezTo>
                    <a:pt x="97391" y="34655"/>
                    <a:pt x="97391" y="34655"/>
                    <a:pt x="97391" y="34655"/>
                  </a:cubicBezTo>
                  <a:cubicBezTo>
                    <a:pt x="98357" y="34482"/>
                    <a:pt x="98357" y="34482"/>
                    <a:pt x="98357" y="34482"/>
                  </a:cubicBezTo>
                  <a:cubicBezTo>
                    <a:pt x="97391" y="32758"/>
                    <a:pt x="97391" y="32758"/>
                    <a:pt x="97391" y="32758"/>
                  </a:cubicBezTo>
                  <a:cubicBezTo>
                    <a:pt x="97391" y="34655"/>
                    <a:pt x="97391" y="34655"/>
                    <a:pt x="97391" y="34655"/>
                  </a:cubicBezTo>
                  <a:cubicBezTo>
                    <a:pt x="100096" y="34655"/>
                    <a:pt x="100096" y="34655"/>
                    <a:pt x="100096" y="34655"/>
                  </a:cubicBezTo>
                  <a:cubicBezTo>
                    <a:pt x="102608" y="12068"/>
                    <a:pt x="102608" y="12068"/>
                    <a:pt x="102608" y="12068"/>
                  </a:cubicBezTo>
                  <a:cubicBezTo>
                    <a:pt x="102801" y="11896"/>
                    <a:pt x="102801" y="11896"/>
                    <a:pt x="102801" y="11896"/>
                  </a:cubicBezTo>
                  <a:cubicBezTo>
                    <a:pt x="102801" y="10862"/>
                    <a:pt x="103381" y="10000"/>
                    <a:pt x="104347" y="9310"/>
                  </a:cubicBezTo>
                  <a:cubicBezTo>
                    <a:pt x="105507" y="8448"/>
                    <a:pt x="106859" y="7931"/>
                    <a:pt x="108405" y="7931"/>
                  </a:cubicBezTo>
                  <a:cubicBezTo>
                    <a:pt x="108985" y="8103"/>
                    <a:pt x="108985" y="8103"/>
                    <a:pt x="108985" y="8103"/>
                  </a:cubicBezTo>
                  <a:lnTo>
                    <a:pt x="109178" y="5517"/>
                  </a:ln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1C1C1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09" name="Google Shape;2109;p263"/>
            <p:cNvSpPr/>
            <p:nvPr/>
          </p:nvSpPr>
          <p:spPr>
            <a:xfrm>
              <a:off x="9983846" y="5730792"/>
              <a:ext cx="155700" cy="1878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60000" y="102916"/>
                  </a:moveTo>
                  <a:cubicBezTo>
                    <a:pt x="67058" y="105416"/>
                    <a:pt x="67058" y="105416"/>
                    <a:pt x="67058" y="105416"/>
                  </a:cubicBezTo>
                  <a:cubicBezTo>
                    <a:pt x="105378" y="25000"/>
                    <a:pt x="105378" y="25000"/>
                    <a:pt x="105378" y="25000"/>
                  </a:cubicBezTo>
                  <a:cubicBezTo>
                    <a:pt x="105378" y="24583"/>
                    <a:pt x="105378" y="24583"/>
                    <a:pt x="105378" y="24583"/>
                  </a:cubicBezTo>
                  <a:cubicBezTo>
                    <a:pt x="106890" y="20416"/>
                    <a:pt x="109915" y="15833"/>
                    <a:pt x="113445" y="10833"/>
                  </a:cubicBezTo>
                  <a:cubicBezTo>
                    <a:pt x="120000" y="3333"/>
                    <a:pt x="120000" y="3333"/>
                    <a:pt x="120000" y="3333"/>
                  </a:cubicBezTo>
                  <a:cubicBezTo>
                    <a:pt x="103361" y="416"/>
                    <a:pt x="103361" y="416"/>
                    <a:pt x="103361" y="416"/>
                  </a:cubicBezTo>
                  <a:cubicBezTo>
                    <a:pt x="103361" y="416"/>
                    <a:pt x="103361" y="416"/>
                    <a:pt x="103361" y="416"/>
                  </a:cubicBezTo>
                  <a:cubicBezTo>
                    <a:pt x="102857" y="416"/>
                    <a:pt x="102857" y="416"/>
                    <a:pt x="102857" y="416"/>
                  </a:cubicBezTo>
                  <a:cubicBezTo>
                    <a:pt x="99831" y="0"/>
                    <a:pt x="96806" y="0"/>
                    <a:pt x="93277" y="0"/>
                  </a:cubicBezTo>
                  <a:cubicBezTo>
                    <a:pt x="61008" y="0"/>
                    <a:pt x="31764" y="17083"/>
                    <a:pt x="22184" y="42083"/>
                  </a:cubicBezTo>
                  <a:cubicBezTo>
                    <a:pt x="29243" y="43750"/>
                    <a:pt x="29243" y="43750"/>
                    <a:pt x="29243" y="43750"/>
                  </a:cubicBezTo>
                  <a:cubicBezTo>
                    <a:pt x="22184" y="41666"/>
                    <a:pt x="22184" y="41666"/>
                    <a:pt x="22184" y="41666"/>
                  </a:cubicBezTo>
                  <a:cubicBezTo>
                    <a:pt x="2016" y="85833"/>
                    <a:pt x="2016" y="85833"/>
                    <a:pt x="2016" y="85833"/>
                  </a:cubicBezTo>
                  <a:cubicBezTo>
                    <a:pt x="2016" y="85833"/>
                    <a:pt x="2016" y="85833"/>
                    <a:pt x="2016" y="85833"/>
                  </a:cubicBezTo>
                  <a:cubicBezTo>
                    <a:pt x="504" y="88333"/>
                    <a:pt x="0" y="91250"/>
                    <a:pt x="0" y="93750"/>
                  </a:cubicBezTo>
                  <a:cubicBezTo>
                    <a:pt x="0" y="104166"/>
                    <a:pt x="8067" y="114166"/>
                    <a:pt x="21680" y="116666"/>
                  </a:cubicBezTo>
                  <a:cubicBezTo>
                    <a:pt x="21680" y="116666"/>
                    <a:pt x="21680" y="116666"/>
                    <a:pt x="21680" y="116666"/>
                  </a:cubicBezTo>
                  <a:cubicBezTo>
                    <a:pt x="30756" y="118333"/>
                    <a:pt x="30756" y="118333"/>
                    <a:pt x="30756" y="118333"/>
                  </a:cubicBezTo>
                  <a:cubicBezTo>
                    <a:pt x="32268" y="112500"/>
                    <a:pt x="32268" y="112500"/>
                    <a:pt x="32268" y="112500"/>
                  </a:cubicBezTo>
                  <a:cubicBezTo>
                    <a:pt x="29747" y="118333"/>
                    <a:pt x="29747" y="118333"/>
                    <a:pt x="29747" y="118333"/>
                  </a:cubicBezTo>
                  <a:cubicBezTo>
                    <a:pt x="33277" y="119583"/>
                    <a:pt x="37310" y="120000"/>
                    <a:pt x="41344" y="120000"/>
                  </a:cubicBezTo>
                  <a:cubicBezTo>
                    <a:pt x="52941" y="120000"/>
                    <a:pt x="63025" y="113750"/>
                    <a:pt x="67058" y="105416"/>
                  </a:cubicBezTo>
                  <a:cubicBezTo>
                    <a:pt x="67058" y="105416"/>
                    <a:pt x="67058" y="105416"/>
                    <a:pt x="67058" y="105416"/>
                  </a:cubicBezTo>
                  <a:cubicBezTo>
                    <a:pt x="67058" y="105416"/>
                    <a:pt x="67058" y="105416"/>
                    <a:pt x="67058" y="105416"/>
                  </a:cubicBezTo>
                  <a:cubicBezTo>
                    <a:pt x="60000" y="102916"/>
                    <a:pt x="60000" y="102916"/>
                    <a:pt x="60000" y="102916"/>
                  </a:cubicBezTo>
                  <a:cubicBezTo>
                    <a:pt x="52941" y="100833"/>
                    <a:pt x="52941" y="100833"/>
                    <a:pt x="52941" y="100833"/>
                  </a:cubicBezTo>
                  <a:cubicBezTo>
                    <a:pt x="50924" y="105000"/>
                    <a:pt x="46386" y="107500"/>
                    <a:pt x="41344" y="107500"/>
                  </a:cubicBezTo>
                  <a:cubicBezTo>
                    <a:pt x="39327" y="107500"/>
                    <a:pt x="37815" y="107500"/>
                    <a:pt x="35294" y="106666"/>
                  </a:cubicBezTo>
                  <a:cubicBezTo>
                    <a:pt x="34789" y="106250"/>
                    <a:pt x="34789" y="106250"/>
                    <a:pt x="34789" y="106250"/>
                  </a:cubicBezTo>
                  <a:cubicBezTo>
                    <a:pt x="24705" y="104583"/>
                    <a:pt x="24705" y="104583"/>
                    <a:pt x="24705" y="104583"/>
                  </a:cubicBezTo>
                  <a:cubicBezTo>
                    <a:pt x="23193" y="110833"/>
                    <a:pt x="23193" y="110833"/>
                    <a:pt x="23193" y="110833"/>
                  </a:cubicBezTo>
                  <a:cubicBezTo>
                    <a:pt x="25210" y="104583"/>
                    <a:pt x="25210" y="104583"/>
                    <a:pt x="25210" y="104583"/>
                  </a:cubicBezTo>
                  <a:cubicBezTo>
                    <a:pt x="19159" y="103333"/>
                    <a:pt x="15126" y="98750"/>
                    <a:pt x="15126" y="93750"/>
                  </a:cubicBezTo>
                  <a:cubicBezTo>
                    <a:pt x="15126" y="92500"/>
                    <a:pt x="15630" y="91250"/>
                    <a:pt x="16134" y="90000"/>
                  </a:cubicBezTo>
                  <a:cubicBezTo>
                    <a:pt x="9075" y="87916"/>
                    <a:pt x="9075" y="87916"/>
                    <a:pt x="9075" y="87916"/>
                  </a:cubicBezTo>
                  <a:cubicBezTo>
                    <a:pt x="16134" y="90000"/>
                    <a:pt x="16134" y="90000"/>
                    <a:pt x="16134" y="90000"/>
                  </a:cubicBezTo>
                  <a:cubicBezTo>
                    <a:pt x="36806" y="45833"/>
                    <a:pt x="36806" y="45833"/>
                    <a:pt x="36806" y="45833"/>
                  </a:cubicBezTo>
                  <a:cubicBezTo>
                    <a:pt x="36806" y="45833"/>
                    <a:pt x="36806" y="45833"/>
                    <a:pt x="36806" y="45833"/>
                  </a:cubicBezTo>
                  <a:cubicBezTo>
                    <a:pt x="43865" y="26250"/>
                    <a:pt x="67058" y="12500"/>
                    <a:pt x="93277" y="12500"/>
                  </a:cubicBezTo>
                  <a:cubicBezTo>
                    <a:pt x="95798" y="12500"/>
                    <a:pt x="98319" y="12500"/>
                    <a:pt x="101344" y="12916"/>
                  </a:cubicBezTo>
                  <a:cubicBezTo>
                    <a:pt x="101848" y="6666"/>
                    <a:pt x="101848" y="6666"/>
                    <a:pt x="101848" y="6666"/>
                  </a:cubicBezTo>
                  <a:cubicBezTo>
                    <a:pt x="100840" y="12916"/>
                    <a:pt x="100840" y="12916"/>
                    <a:pt x="100840" y="12916"/>
                  </a:cubicBezTo>
                  <a:cubicBezTo>
                    <a:pt x="105882" y="13750"/>
                    <a:pt x="105882" y="13750"/>
                    <a:pt x="105882" y="13750"/>
                  </a:cubicBezTo>
                  <a:cubicBezTo>
                    <a:pt x="107394" y="7500"/>
                    <a:pt x="107394" y="7500"/>
                    <a:pt x="107394" y="7500"/>
                  </a:cubicBezTo>
                  <a:cubicBezTo>
                    <a:pt x="100840" y="4166"/>
                    <a:pt x="100840" y="4166"/>
                    <a:pt x="100840" y="4166"/>
                  </a:cubicBezTo>
                  <a:cubicBezTo>
                    <a:pt x="96302" y="9583"/>
                    <a:pt x="93277" y="15000"/>
                    <a:pt x="90756" y="20833"/>
                  </a:cubicBezTo>
                  <a:cubicBezTo>
                    <a:pt x="97815" y="22916"/>
                    <a:pt x="97815" y="22916"/>
                    <a:pt x="97815" y="22916"/>
                  </a:cubicBezTo>
                  <a:cubicBezTo>
                    <a:pt x="90756" y="20416"/>
                    <a:pt x="90756" y="20416"/>
                    <a:pt x="90756" y="20416"/>
                  </a:cubicBezTo>
                  <a:cubicBezTo>
                    <a:pt x="52941" y="100833"/>
                    <a:pt x="52941" y="100833"/>
                    <a:pt x="52941" y="100833"/>
                  </a:cubicBezTo>
                  <a:cubicBezTo>
                    <a:pt x="52941" y="100833"/>
                    <a:pt x="52941" y="100833"/>
                    <a:pt x="52941" y="100833"/>
                  </a:cubicBezTo>
                  <a:lnTo>
                    <a:pt x="60000" y="102916"/>
                  </a:ln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1C1C1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10" name="Google Shape;2110;p263"/>
            <p:cNvSpPr/>
            <p:nvPr/>
          </p:nvSpPr>
          <p:spPr>
            <a:xfrm>
              <a:off x="10011176" y="5977950"/>
              <a:ext cx="156900" cy="2199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53445" y="7880"/>
                  </a:moveTo>
                  <a:cubicBezTo>
                    <a:pt x="45882" y="6089"/>
                    <a:pt x="45882" y="6089"/>
                    <a:pt x="45882" y="6089"/>
                  </a:cubicBezTo>
                  <a:cubicBezTo>
                    <a:pt x="1008" y="103522"/>
                    <a:pt x="1008" y="103522"/>
                    <a:pt x="1008" y="103522"/>
                  </a:cubicBezTo>
                  <a:cubicBezTo>
                    <a:pt x="1008" y="103522"/>
                    <a:pt x="1008" y="103522"/>
                    <a:pt x="1008" y="103522"/>
                  </a:cubicBezTo>
                  <a:cubicBezTo>
                    <a:pt x="504" y="104955"/>
                    <a:pt x="0" y="106029"/>
                    <a:pt x="0" y="107462"/>
                  </a:cubicBezTo>
                  <a:cubicBezTo>
                    <a:pt x="0" y="111044"/>
                    <a:pt x="2016" y="114268"/>
                    <a:pt x="5546" y="116417"/>
                  </a:cubicBezTo>
                  <a:cubicBezTo>
                    <a:pt x="9075" y="118567"/>
                    <a:pt x="13613" y="120000"/>
                    <a:pt x="18655" y="120000"/>
                  </a:cubicBezTo>
                  <a:cubicBezTo>
                    <a:pt x="43865" y="120000"/>
                    <a:pt x="43865" y="120000"/>
                    <a:pt x="43865" y="120000"/>
                  </a:cubicBezTo>
                  <a:cubicBezTo>
                    <a:pt x="50420" y="120000"/>
                    <a:pt x="56470" y="118567"/>
                    <a:pt x="61512" y="116059"/>
                  </a:cubicBezTo>
                  <a:cubicBezTo>
                    <a:pt x="66554" y="113910"/>
                    <a:pt x="70588" y="110328"/>
                    <a:pt x="72605" y="106388"/>
                  </a:cubicBezTo>
                  <a:cubicBezTo>
                    <a:pt x="65546" y="104597"/>
                    <a:pt x="65546" y="104597"/>
                    <a:pt x="65546" y="104597"/>
                  </a:cubicBezTo>
                  <a:cubicBezTo>
                    <a:pt x="72605" y="106746"/>
                    <a:pt x="72605" y="106746"/>
                    <a:pt x="72605" y="106746"/>
                  </a:cubicBezTo>
                  <a:cubicBezTo>
                    <a:pt x="120000" y="31880"/>
                    <a:pt x="120000" y="31880"/>
                    <a:pt x="120000" y="31880"/>
                  </a:cubicBezTo>
                  <a:cubicBezTo>
                    <a:pt x="63529" y="6805"/>
                    <a:pt x="63529" y="6805"/>
                    <a:pt x="63529" y="6805"/>
                  </a:cubicBezTo>
                  <a:cubicBezTo>
                    <a:pt x="59495" y="11462"/>
                    <a:pt x="59495" y="11462"/>
                    <a:pt x="59495" y="11462"/>
                  </a:cubicBezTo>
                  <a:cubicBezTo>
                    <a:pt x="65042" y="7522"/>
                    <a:pt x="65042" y="7522"/>
                    <a:pt x="65042" y="7522"/>
                  </a:cubicBezTo>
                  <a:cubicBezTo>
                    <a:pt x="62521" y="6089"/>
                    <a:pt x="60504" y="4298"/>
                    <a:pt x="56470" y="2865"/>
                  </a:cubicBezTo>
                  <a:cubicBezTo>
                    <a:pt x="48907" y="0"/>
                    <a:pt x="48907" y="0"/>
                    <a:pt x="48907" y="0"/>
                  </a:cubicBezTo>
                  <a:cubicBezTo>
                    <a:pt x="45882" y="6089"/>
                    <a:pt x="45882" y="6089"/>
                    <a:pt x="45882" y="6089"/>
                  </a:cubicBezTo>
                  <a:cubicBezTo>
                    <a:pt x="53445" y="7880"/>
                    <a:pt x="53445" y="7880"/>
                    <a:pt x="53445" y="7880"/>
                  </a:cubicBezTo>
                  <a:cubicBezTo>
                    <a:pt x="49915" y="12537"/>
                    <a:pt x="49915" y="12537"/>
                    <a:pt x="49915" y="12537"/>
                  </a:cubicBezTo>
                  <a:cubicBezTo>
                    <a:pt x="50420" y="12537"/>
                    <a:pt x="51932" y="13611"/>
                    <a:pt x="53949" y="15044"/>
                  </a:cubicBezTo>
                  <a:cubicBezTo>
                    <a:pt x="54453" y="15761"/>
                    <a:pt x="54453" y="15761"/>
                    <a:pt x="54453" y="15761"/>
                  </a:cubicBezTo>
                  <a:cubicBezTo>
                    <a:pt x="100840" y="35820"/>
                    <a:pt x="100840" y="35820"/>
                    <a:pt x="100840" y="35820"/>
                  </a:cubicBezTo>
                  <a:cubicBezTo>
                    <a:pt x="58487" y="102447"/>
                    <a:pt x="58487" y="102447"/>
                    <a:pt x="58487" y="102447"/>
                  </a:cubicBezTo>
                  <a:cubicBezTo>
                    <a:pt x="58487" y="102447"/>
                    <a:pt x="58487" y="102447"/>
                    <a:pt x="58487" y="102447"/>
                  </a:cubicBezTo>
                  <a:cubicBezTo>
                    <a:pt x="57478" y="104238"/>
                    <a:pt x="55462" y="106029"/>
                    <a:pt x="52941" y="107104"/>
                  </a:cubicBezTo>
                  <a:cubicBezTo>
                    <a:pt x="50420" y="108537"/>
                    <a:pt x="46890" y="109253"/>
                    <a:pt x="43865" y="109253"/>
                  </a:cubicBezTo>
                  <a:cubicBezTo>
                    <a:pt x="18655" y="109253"/>
                    <a:pt x="18655" y="109253"/>
                    <a:pt x="18655" y="109253"/>
                  </a:cubicBezTo>
                  <a:cubicBezTo>
                    <a:pt x="16134" y="109253"/>
                    <a:pt x="15630" y="108537"/>
                    <a:pt x="15630" y="107462"/>
                  </a:cubicBezTo>
                  <a:cubicBezTo>
                    <a:pt x="15630" y="106746"/>
                    <a:pt x="15630" y="106746"/>
                    <a:pt x="15630" y="106746"/>
                  </a:cubicBezTo>
                  <a:cubicBezTo>
                    <a:pt x="8067" y="105313"/>
                    <a:pt x="8067" y="105313"/>
                    <a:pt x="8067" y="105313"/>
                  </a:cubicBezTo>
                  <a:cubicBezTo>
                    <a:pt x="15630" y="106746"/>
                    <a:pt x="15630" y="106746"/>
                    <a:pt x="15630" y="106746"/>
                  </a:cubicBezTo>
                  <a:cubicBezTo>
                    <a:pt x="60504" y="9313"/>
                    <a:pt x="60504" y="9313"/>
                    <a:pt x="60504" y="9313"/>
                  </a:cubicBezTo>
                  <a:cubicBezTo>
                    <a:pt x="53445" y="7880"/>
                    <a:pt x="53445" y="7880"/>
                    <a:pt x="53445" y="7880"/>
                  </a:cubicBezTo>
                  <a:cubicBezTo>
                    <a:pt x="49915" y="12537"/>
                    <a:pt x="49915" y="12537"/>
                    <a:pt x="49915" y="12537"/>
                  </a:cubicBezTo>
                  <a:lnTo>
                    <a:pt x="53445" y="7880"/>
                  </a:ln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1C1C1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111" name="Google Shape;2111;p263"/>
          <p:cNvSpPr/>
          <p:nvPr/>
        </p:nvSpPr>
        <p:spPr>
          <a:xfrm>
            <a:off x="1589338" y="3183449"/>
            <a:ext cx="121500" cy="1137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59852" y="119859"/>
                </a:moveTo>
                <a:cubicBezTo>
                  <a:pt x="59411" y="119859"/>
                  <a:pt x="58970" y="119578"/>
                  <a:pt x="58529" y="119438"/>
                </a:cubicBezTo>
                <a:cubicBezTo>
                  <a:pt x="57941" y="119017"/>
                  <a:pt x="43823" y="110035"/>
                  <a:pt x="29411" y="95438"/>
                </a:cubicBezTo>
                <a:cubicBezTo>
                  <a:pt x="10147" y="76210"/>
                  <a:pt x="0" y="56140"/>
                  <a:pt x="0" y="37894"/>
                </a:cubicBezTo>
                <a:cubicBezTo>
                  <a:pt x="0" y="13894"/>
                  <a:pt x="14411" y="2245"/>
                  <a:pt x="28676" y="1263"/>
                </a:cubicBezTo>
                <a:cubicBezTo>
                  <a:pt x="40441" y="421"/>
                  <a:pt x="53970" y="6877"/>
                  <a:pt x="59852" y="22877"/>
                </a:cubicBezTo>
                <a:cubicBezTo>
                  <a:pt x="65735" y="6736"/>
                  <a:pt x="80000" y="0"/>
                  <a:pt x="91911" y="842"/>
                </a:cubicBezTo>
                <a:cubicBezTo>
                  <a:pt x="105882" y="1964"/>
                  <a:pt x="119852" y="12771"/>
                  <a:pt x="119852" y="34807"/>
                </a:cubicBezTo>
                <a:cubicBezTo>
                  <a:pt x="119852" y="52070"/>
                  <a:pt x="110000" y="71578"/>
                  <a:pt x="90441" y="92771"/>
                </a:cubicBezTo>
                <a:cubicBezTo>
                  <a:pt x="76029" y="108350"/>
                  <a:pt x="61470" y="119438"/>
                  <a:pt x="61176" y="119438"/>
                </a:cubicBezTo>
                <a:cubicBezTo>
                  <a:pt x="60735" y="119859"/>
                  <a:pt x="60294" y="119859"/>
                  <a:pt x="59852" y="119859"/>
                </a:cubicBezTo>
                <a:close/>
                <a:moveTo>
                  <a:pt x="30882" y="5473"/>
                </a:moveTo>
                <a:cubicBezTo>
                  <a:pt x="30294" y="5473"/>
                  <a:pt x="29558" y="5473"/>
                  <a:pt x="28970" y="5473"/>
                </a:cubicBezTo>
                <a:cubicBezTo>
                  <a:pt x="16470" y="6315"/>
                  <a:pt x="4117" y="16701"/>
                  <a:pt x="4117" y="37894"/>
                </a:cubicBezTo>
                <a:cubicBezTo>
                  <a:pt x="4117" y="76210"/>
                  <a:pt x="51176" y="109473"/>
                  <a:pt x="59705" y="115228"/>
                </a:cubicBezTo>
                <a:cubicBezTo>
                  <a:pt x="67941" y="108771"/>
                  <a:pt x="115294" y="70596"/>
                  <a:pt x="115294" y="34807"/>
                </a:cubicBezTo>
                <a:cubicBezTo>
                  <a:pt x="115294" y="15438"/>
                  <a:pt x="103235" y="5894"/>
                  <a:pt x="91323" y="5052"/>
                </a:cubicBezTo>
                <a:cubicBezTo>
                  <a:pt x="74264" y="3789"/>
                  <a:pt x="63970" y="18105"/>
                  <a:pt x="61911" y="31859"/>
                </a:cubicBezTo>
                <a:cubicBezTo>
                  <a:pt x="61617" y="32842"/>
                  <a:pt x="60882" y="33543"/>
                  <a:pt x="59705" y="33543"/>
                </a:cubicBezTo>
                <a:cubicBezTo>
                  <a:pt x="58676" y="33543"/>
                  <a:pt x="57794" y="32701"/>
                  <a:pt x="57500" y="31859"/>
                </a:cubicBezTo>
                <a:cubicBezTo>
                  <a:pt x="55588" y="18947"/>
                  <a:pt x="46323" y="5473"/>
                  <a:pt x="30882" y="5473"/>
                </a:cubicBezTo>
                <a:close/>
              </a:path>
            </a:pathLst>
          </a:custGeom>
          <a:solidFill>
            <a:srgbClr val="43434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b="1">
              <a:solidFill>
                <a:srgbClr val="5C646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12" name="Google Shape;2112;p263"/>
          <p:cNvSpPr txBox="1">
            <a:spLocks noGrp="1"/>
          </p:cNvSpPr>
          <p:nvPr>
            <p:ph type="title"/>
          </p:nvPr>
        </p:nvSpPr>
        <p:spPr>
          <a:xfrm>
            <a:off x="3106205" y="904375"/>
            <a:ext cx="5886900" cy="366600"/>
          </a:xfrm>
          <a:prstGeom prst="rect">
            <a:avLst/>
          </a:prstGeom>
        </p:spPr>
        <p:txBody>
          <a:bodyPr spcFirstLastPara="1" wrap="square" lIns="68575" tIns="68575" rIns="68575" bIns="6857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  <a:buNone/>
            </a:pPr>
            <a:r>
              <a:rPr lang="es-MX" sz="1400" b="1">
                <a:latin typeface="Roboto"/>
                <a:ea typeface="Roboto"/>
                <a:cs typeface="Roboto"/>
                <a:sym typeface="Roboto"/>
              </a:rPr>
              <a:t>Estrategia: </a:t>
            </a:r>
            <a:r>
              <a:rPr lang="es-MX" sz="1400">
                <a:latin typeface="Roboto"/>
                <a:ea typeface="Roboto"/>
                <a:cs typeface="Roboto"/>
                <a:sym typeface="Roboto"/>
              </a:rPr>
              <a:t>Crear un plan de implicación de partes interesadas</a:t>
            </a:r>
          </a:p>
        </p:txBody>
      </p:sp>
      <p:sp>
        <p:nvSpPr>
          <p:cNvPr id="2113" name="Google Shape;2113;p263"/>
          <p:cNvSpPr txBox="1">
            <a:spLocks noGrp="1"/>
          </p:cNvSpPr>
          <p:nvPr>
            <p:ph type="title"/>
          </p:nvPr>
        </p:nvSpPr>
        <p:spPr>
          <a:xfrm>
            <a:off x="3093950" y="1362499"/>
            <a:ext cx="2762400" cy="3672000"/>
          </a:xfrm>
          <a:prstGeom prst="rect">
            <a:avLst/>
          </a:prstGeom>
        </p:spPr>
        <p:txBody>
          <a:bodyPr spcFirstLastPara="1" wrap="square" lIns="68575" tIns="68575" rIns="68575" bIns="6857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200" b="1" dirty="0">
                <a:latin typeface="Roboto"/>
                <a:ea typeface="Roboto"/>
                <a:cs typeface="Roboto"/>
                <a:sym typeface="Roboto"/>
              </a:rPr>
              <a:t>Descripción</a:t>
            </a:r>
          </a:p>
          <a:p>
            <a:pPr marL="0" lvl="0" indent="0" algn="l" rtl="0">
              <a:spcBef>
                <a:spcPts val="500"/>
              </a:spcBef>
              <a:spcAft>
                <a:spcPts val="0"/>
              </a:spcAft>
              <a:buClr>
                <a:srgbClr val="5F7800"/>
              </a:buClr>
              <a:buSzPts val="1600"/>
              <a:buFont typeface="Proxima Nova"/>
              <a:buNone/>
            </a:pPr>
            <a:r>
              <a:rPr lang="es-MX" sz="950" dirty="0">
                <a:latin typeface="Roboto"/>
                <a:ea typeface="Roboto"/>
                <a:cs typeface="Roboto"/>
                <a:sym typeface="Roboto"/>
              </a:rPr>
              <a:t>Una estrategia de implicación de partes interesadas efectiva sienta las bases para el éxito implicando partes interesadas clave al inicio del proceso para crear comprensión, compromiso y patrocinio sostenidos para la transición a la nueva tecnología o forma de trabajo. </a:t>
            </a: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s-MX" sz="1200" b="1" dirty="0">
                <a:latin typeface="Roboto"/>
                <a:ea typeface="Roboto"/>
                <a:cs typeface="Roboto"/>
                <a:sym typeface="Roboto"/>
              </a:rPr>
              <a:t>Resultados dirigidos</a:t>
            </a:r>
          </a:p>
          <a:p>
            <a:pPr marL="342900" lvl="0" indent="-228600" algn="l" rtl="0">
              <a:spcBef>
                <a:spcPts val="1000"/>
              </a:spcBef>
              <a:spcAft>
                <a:spcPts val="0"/>
              </a:spcAft>
              <a:buSzPts val="1000"/>
              <a:buFont typeface="Roboto"/>
              <a:buChar char="●"/>
            </a:pPr>
            <a:r>
              <a:rPr lang="es-MX" sz="950" dirty="0">
                <a:latin typeface="Roboto"/>
                <a:ea typeface="Roboto"/>
                <a:cs typeface="Roboto"/>
                <a:sym typeface="Roboto"/>
              </a:rPr>
              <a:t>Crear la nueva tecnología para las personas correctas</a:t>
            </a:r>
          </a:p>
          <a:p>
            <a:pPr marL="342900" lvl="0" indent="-228600" algn="l" rtl="0">
              <a:spcBef>
                <a:spcPts val="600"/>
              </a:spcBef>
              <a:spcAft>
                <a:spcPts val="0"/>
              </a:spcAft>
              <a:buSzPts val="1000"/>
              <a:buFont typeface="Roboto"/>
              <a:buChar char="●"/>
            </a:pPr>
            <a:r>
              <a:rPr lang="es-MX" sz="950" dirty="0">
                <a:latin typeface="Roboto"/>
                <a:ea typeface="Roboto"/>
                <a:cs typeface="Roboto"/>
                <a:sym typeface="Roboto"/>
              </a:rPr>
              <a:t>Planee la implicación de partes interesadas clave.</a:t>
            </a:r>
          </a:p>
          <a:p>
            <a:pPr marL="342900" lvl="0" indent="-228600" algn="l" rtl="0">
              <a:spcBef>
                <a:spcPts val="600"/>
              </a:spcBef>
              <a:spcAft>
                <a:spcPts val="0"/>
              </a:spcAft>
              <a:buSzPts val="1000"/>
              <a:buFont typeface="Roboto"/>
              <a:buChar char="●"/>
            </a:pPr>
            <a:r>
              <a:rPr lang="es-MX" sz="950" dirty="0">
                <a:latin typeface="Roboto"/>
                <a:ea typeface="Roboto"/>
                <a:cs typeface="Roboto"/>
                <a:sym typeface="Roboto"/>
              </a:rPr>
              <a:t>↑ adopción desde el día de Lanzamiento</a:t>
            </a:r>
          </a:p>
          <a:p>
            <a:pPr marL="342900" lvl="0" indent="-228600" algn="l" rtl="0">
              <a:spcBef>
                <a:spcPts val="600"/>
              </a:spcBef>
              <a:spcAft>
                <a:spcPts val="0"/>
              </a:spcAft>
              <a:buSzPts val="1000"/>
              <a:buFont typeface="Roboto"/>
              <a:buChar char="●"/>
            </a:pPr>
            <a:r>
              <a:rPr lang="es-MX" sz="950" dirty="0">
                <a:latin typeface="Roboto"/>
                <a:ea typeface="Roboto"/>
                <a:cs typeface="Roboto"/>
                <a:sym typeface="Roboto"/>
              </a:rPr>
              <a:t>Ayuda con el desarrollo de comunicaciones oportunas y relevantes para grupos y usuarios individuales afectados.</a:t>
            </a:r>
          </a:p>
          <a:p>
            <a:pPr marL="0" lvl="0" indent="0" algn="l" rtl="0">
              <a:spcBef>
                <a:spcPts val="0"/>
              </a:spcBef>
              <a:spcAft>
                <a:spcPts val="200"/>
              </a:spcAft>
              <a:buNone/>
            </a:pPr>
            <a:endParaRPr sz="1000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114" name="Google Shape;2114;p263"/>
          <p:cNvSpPr txBox="1">
            <a:spLocks noGrp="1"/>
          </p:cNvSpPr>
          <p:nvPr>
            <p:ph type="title"/>
          </p:nvPr>
        </p:nvSpPr>
        <p:spPr>
          <a:xfrm>
            <a:off x="5977500" y="1367800"/>
            <a:ext cx="3060000" cy="2445000"/>
          </a:xfrm>
          <a:prstGeom prst="rect">
            <a:avLst/>
          </a:prstGeom>
        </p:spPr>
        <p:txBody>
          <a:bodyPr spcFirstLastPara="1" wrap="square" lIns="68575" tIns="68575" rIns="68575" bIns="685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200" b="1" dirty="0">
                <a:latin typeface="Roboto"/>
                <a:ea typeface="Roboto"/>
                <a:cs typeface="Roboto"/>
                <a:sym typeface="Roboto"/>
              </a:rPr>
              <a:t>Cómo ejecutar</a:t>
            </a:r>
          </a:p>
          <a:p>
            <a:pPr marL="457200" lvl="0" indent="-2921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000"/>
              <a:buFont typeface="Roboto"/>
              <a:buChar char="●"/>
            </a:pPr>
            <a:r>
              <a:rPr lang="es-MX" sz="950" b="1" dirty="0">
                <a:latin typeface="Roboto"/>
                <a:ea typeface="Roboto"/>
                <a:cs typeface="Roboto"/>
                <a:sym typeface="Roboto"/>
              </a:rPr>
              <a:t>Identifique </a:t>
            </a:r>
            <a:r>
              <a:rPr lang="es-MX" sz="950" dirty="0">
                <a:latin typeface="Roboto"/>
                <a:ea typeface="Roboto"/>
                <a:cs typeface="Roboto"/>
                <a:sym typeface="Roboto"/>
              </a:rPr>
              <a:t>partes interesadas clave y grupos así como usuarios individuales afectados</a:t>
            </a:r>
          </a:p>
          <a:p>
            <a:pPr marL="457200" lvl="0" indent="-2921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000"/>
              <a:buFont typeface="Roboto"/>
              <a:buChar char="●"/>
            </a:pPr>
            <a:r>
              <a:rPr lang="es-MX" sz="950" b="1" dirty="0">
                <a:latin typeface="Roboto"/>
                <a:ea typeface="Roboto"/>
                <a:cs typeface="Roboto"/>
                <a:sym typeface="Roboto"/>
              </a:rPr>
              <a:t>Dirija </a:t>
            </a:r>
            <a:r>
              <a:rPr lang="es-MX" sz="950" dirty="0">
                <a:latin typeface="Roboto"/>
                <a:ea typeface="Roboto"/>
                <a:cs typeface="Roboto"/>
                <a:sym typeface="Roboto"/>
              </a:rPr>
              <a:t>un análisis de partes interesadas utilizando la </a:t>
            </a:r>
            <a:r>
              <a:rPr lang="es-MX" sz="950" u="sng" dirty="0">
                <a:solidFill>
                  <a:schemeClr val="hlink"/>
                </a:solidFill>
                <a:latin typeface="Roboto"/>
                <a:ea typeface="Roboto"/>
                <a:cs typeface="Roboto"/>
                <a:sym typeface="Roboto"/>
                <a:hlinkClick r:id="rId4"/>
              </a:rPr>
              <a:t>Plantilla Estrategia de implicación de partes interesadas</a:t>
            </a:r>
            <a:r>
              <a:rPr lang="es-MX" sz="950" dirty="0">
                <a:latin typeface="Roboto"/>
                <a:ea typeface="Roboto"/>
                <a:cs typeface="Roboto"/>
                <a:sym typeface="Roboto"/>
              </a:rPr>
              <a:t> como una guía. </a:t>
            </a:r>
          </a:p>
          <a:p>
            <a:pPr marL="457200" lvl="0" indent="-2921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000"/>
              <a:buFont typeface="Roboto"/>
              <a:buChar char="●"/>
            </a:pPr>
            <a:r>
              <a:rPr lang="es-MX" sz="950" b="1" dirty="0">
                <a:latin typeface="Roboto"/>
                <a:ea typeface="Roboto"/>
                <a:cs typeface="Roboto"/>
                <a:sym typeface="Roboto"/>
              </a:rPr>
              <a:t>Desarrolle </a:t>
            </a:r>
            <a:r>
              <a:rPr lang="es-MX" sz="950" dirty="0">
                <a:latin typeface="Roboto"/>
                <a:ea typeface="Roboto"/>
                <a:cs typeface="Roboto"/>
                <a:sym typeface="Roboto"/>
              </a:rPr>
              <a:t>un enfoque para mantener las personas interesadas clave informadas e implicadas durante la transición a la nueva tecnología.</a:t>
            </a:r>
          </a:p>
          <a:p>
            <a:pPr marL="457200" lvl="0" indent="-292100" algn="l" rtl="0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SzPts val="1000"/>
              <a:buFont typeface="Roboto"/>
              <a:buChar char="●"/>
            </a:pPr>
            <a:r>
              <a:rPr lang="es-MX" sz="950" b="1" dirty="0">
                <a:latin typeface="Roboto"/>
                <a:ea typeface="Roboto"/>
                <a:cs typeface="Roboto"/>
                <a:sym typeface="Roboto"/>
              </a:rPr>
              <a:t>Realice un seguimiento y monitoree </a:t>
            </a:r>
            <a:r>
              <a:rPr lang="es-MX" sz="950" dirty="0">
                <a:latin typeface="Roboto"/>
                <a:ea typeface="Roboto"/>
                <a:cs typeface="Roboto"/>
                <a:sym typeface="Roboto"/>
              </a:rPr>
              <a:t>el progreso de la implicación definiendo un conjunto de mediciones de implicación de partes interesadas. </a:t>
            </a:r>
          </a:p>
        </p:txBody>
      </p:sp>
      <p:graphicFrame>
        <p:nvGraphicFramePr>
          <p:cNvPr id="2115" name="Google Shape;2115;p263"/>
          <p:cNvGraphicFramePr/>
          <p:nvPr>
            <p:extLst>
              <p:ext uri="{D42A27DB-BD31-4B8C-83A1-F6EECF244321}">
                <p14:modId xmlns:p14="http://schemas.microsoft.com/office/powerpoint/2010/main" val="3897702761"/>
              </p:ext>
            </p:extLst>
          </p:nvPr>
        </p:nvGraphicFramePr>
        <p:xfrm>
          <a:off x="5999692" y="3977080"/>
          <a:ext cx="3015600" cy="1057350"/>
        </p:xfrm>
        <a:graphic>
          <a:graphicData uri="http://schemas.openxmlformats.org/drawingml/2006/table">
            <a:tbl>
              <a:tblPr>
                <a:noFill/>
                <a:tableStyleId>{45470F37-8B12-47F0-81BC-2B07CDDA16E9}</a:tableStyleId>
              </a:tblPr>
              <a:tblGrid>
                <a:gridCol w="3015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523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1200">
                          <a:solidFill>
                            <a:srgbClr val="FFFFFF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Herramientas de asistencia</a:t>
                      </a:r>
                    </a:p>
                  </a:txBody>
                  <a:tcPr marL="91425" marR="91425" marT="0" marB="0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3998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05050">
                <a:tc>
                  <a:txBody>
                    <a:bodyPr/>
                    <a:lstStyle/>
                    <a:p>
                      <a:pPr marL="285750" lvl="0" indent="-234950" algn="l" rtl="0">
                        <a:spcBef>
                          <a:spcPts val="600"/>
                        </a:spcBef>
                        <a:spcAft>
                          <a:spcPts val="600"/>
                        </a:spcAft>
                        <a:buSzPts val="1000"/>
                        <a:buFont typeface="Roboto"/>
                        <a:buChar char="●"/>
                      </a:pPr>
                      <a:r>
                        <a:rPr lang="es-MX" sz="1000" u="sng">
                          <a:solidFill>
                            <a:schemeClr val="hlink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  <a:hlinkClick r:id="rId4"/>
                        </a:rPr>
                        <a:t>Plantilla Estrategia de implicación de partes interesadas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1" name="Google Shape;2141;p265"/>
          <p:cNvSpPr/>
          <p:nvPr/>
        </p:nvSpPr>
        <p:spPr>
          <a:xfrm>
            <a:off x="27851" y="0"/>
            <a:ext cx="2927400" cy="5143500"/>
          </a:xfrm>
          <a:prstGeom prst="rect">
            <a:avLst/>
          </a:prstGeom>
          <a:solidFill>
            <a:srgbClr val="F3F3F3">
              <a:alpha val="79220"/>
            </a:srgb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aphicFrame>
        <p:nvGraphicFramePr>
          <p:cNvPr id="2142" name="Google Shape;2142;p265"/>
          <p:cNvGraphicFramePr/>
          <p:nvPr>
            <p:extLst>
              <p:ext uri="{D42A27DB-BD31-4B8C-83A1-F6EECF244321}">
                <p14:modId xmlns:p14="http://schemas.microsoft.com/office/powerpoint/2010/main" val="1483046006"/>
              </p:ext>
            </p:extLst>
          </p:nvPr>
        </p:nvGraphicFramePr>
        <p:xfrm>
          <a:off x="192731" y="1367798"/>
          <a:ext cx="2762475" cy="3694400"/>
        </p:xfrm>
        <a:graphic>
          <a:graphicData uri="http://schemas.openxmlformats.org/drawingml/2006/table">
            <a:tbl>
              <a:tblPr>
                <a:noFill/>
                <a:tableStyleId>{45470F37-8B12-47F0-81BC-2B07CDDA16E9}</a:tableStyleId>
              </a:tblPr>
              <a:tblGrid>
                <a:gridCol w="1275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71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4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1000" b="1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DEFINICIÓN</a:t>
                      </a: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800" i="1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Lo que es cada uno de los 6 factores clave</a:t>
                      </a:r>
                    </a:p>
                  </a:txBody>
                  <a:tcPr marL="91425" marR="91425" marT="91425" marB="91425">
                    <a:lnL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800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El “sistema de personas” de la organización, que incluye clientes, empleados, socios, proveedores y comunidades.</a:t>
                      </a:r>
                    </a:p>
                  </a:txBody>
                  <a:tcPr marL="91425" marR="91425" marT="91425" marB="91425" anchor="ctr">
                    <a:lnL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326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1000" b="1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INFLUENCIA</a:t>
                      </a: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800" i="1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En qué influye este factor clave, que puede hacer avanzar o inhibir un cambio exitoso</a:t>
                      </a:r>
                    </a:p>
                  </a:txBody>
                  <a:tcPr marL="91425" marR="91425" marT="91425" marB="91425">
                    <a:lnL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800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Las relaciones en y entre estos grupos influyen en cómo las personas piensan, actúan y realizar el trabajo en la organización.</a:t>
                      </a:r>
                    </a:p>
                  </a:txBody>
                  <a:tcPr marL="91425" marR="91425" marT="91425" marB="91425" anchor="ctr">
                    <a:lnL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486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1000" b="1" dirty="0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TIPO DE INFLUENCIA</a:t>
                      </a: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800" i="1" dirty="0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Tipo de influencia en acciones/ comportamientos</a:t>
                      </a:r>
                    </a:p>
                  </a:txBody>
                  <a:tcPr marL="91425" marR="91425" marT="91425" marB="91425">
                    <a:lnL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800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        Motivación social</a:t>
                      </a: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rgbClr val="434343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800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        Capacidad social</a:t>
                      </a:r>
                    </a:p>
                  </a:txBody>
                  <a:tcPr marL="91425" marR="91425" marT="91425" marB="91425" anchor="ctr">
                    <a:lnL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696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1000" b="1">
                          <a:solidFill>
                            <a:srgbClr val="F3F3F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PREGUNTA PARA FORMULAR</a:t>
                      </a: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800" i="1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Considere lo siguiente para determinar si este factor clave está haciendo avanzar o inhibiendo un cambio exitoso, y para informar del desarrollo de tácticas a medida para su organización</a:t>
                      </a:r>
                    </a:p>
                  </a:txBody>
                  <a:tcPr marL="91425" marR="91425" marT="91425" marB="91425">
                    <a:lnL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3998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800" dirty="0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¿Los clientes, empleados, socios, proveedores y comunidades están organizados y conectados de una forma que fomenta un cambio exitoso?</a:t>
                      </a:r>
                    </a:p>
                  </a:txBody>
                  <a:tcPr marL="91425" marR="91425" marT="91425" marB="91425" anchor="ctr">
                    <a:lnL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cxnSp>
        <p:nvCxnSpPr>
          <p:cNvPr id="2143" name="Google Shape;2143;p265"/>
          <p:cNvCxnSpPr/>
          <p:nvPr/>
        </p:nvCxnSpPr>
        <p:spPr>
          <a:xfrm>
            <a:off x="-9321" y="-18206"/>
            <a:ext cx="0" cy="5190600"/>
          </a:xfrm>
          <a:prstGeom prst="straightConnector1">
            <a:avLst/>
          </a:prstGeom>
          <a:noFill/>
          <a:ln w="114300" cap="flat" cmpd="sng">
            <a:solidFill>
              <a:srgbClr val="D39981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2144" name="Google Shape;2144;p26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8032" y="213108"/>
            <a:ext cx="1008393" cy="951980"/>
          </a:xfrm>
          <a:prstGeom prst="rect">
            <a:avLst/>
          </a:prstGeom>
          <a:noFill/>
          <a:ln>
            <a:noFill/>
          </a:ln>
        </p:spPr>
      </p:pic>
      <p:sp>
        <p:nvSpPr>
          <p:cNvPr id="2145" name="Google Shape;2145;p265"/>
          <p:cNvSpPr/>
          <p:nvPr/>
        </p:nvSpPr>
        <p:spPr>
          <a:xfrm rot="-9034978">
            <a:off x="821123" y="219033"/>
            <a:ext cx="110554" cy="67836"/>
          </a:xfrm>
          <a:prstGeom prst="triangle">
            <a:avLst>
              <a:gd name="adj" fmla="val 50000"/>
            </a:avLst>
          </a:prstGeom>
          <a:solidFill>
            <a:srgbClr val="D39981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46" name="Google Shape;2146;p265"/>
          <p:cNvSpPr txBox="1"/>
          <p:nvPr/>
        </p:nvSpPr>
        <p:spPr>
          <a:xfrm>
            <a:off x="1118353" y="470719"/>
            <a:ext cx="2085600" cy="45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/>
          <a:p>
            <a:pPr marL="0" marR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MX" sz="2400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Ecosistema</a:t>
            </a:r>
          </a:p>
        </p:txBody>
      </p:sp>
      <p:grpSp>
        <p:nvGrpSpPr>
          <p:cNvPr id="2147" name="Google Shape;2147;p265"/>
          <p:cNvGrpSpPr/>
          <p:nvPr/>
        </p:nvGrpSpPr>
        <p:grpSpPr>
          <a:xfrm>
            <a:off x="1582881" y="3377191"/>
            <a:ext cx="134093" cy="169556"/>
            <a:chOff x="9983846" y="5539482"/>
            <a:chExt cx="521761" cy="659493"/>
          </a:xfrm>
        </p:grpSpPr>
        <p:sp>
          <p:nvSpPr>
            <p:cNvPr id="2148" name="Google Shape;2148;p265"/>
            <p:cNvSpPr/>
            <p:nvPr/>
          </p:nvSpPr>
          <p:spPr>
            <a:xfrm>
              <a:off x="10179909" y="5539482"/>
              <a:ext cx="177000" cy="1758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60000" y="6691"/>
                  </a:moveTo>
                  <a:cubicBezTo>
                    <a:pt x="60000" y="13382"/>
                    <a:pt x="60000" y="13382"/>
                    <a:pt x="60000" y="13382"/>
                  </a:cubicBezTo>
                  <a:cubicBezTo>
                    <a:pt x="85777" y="13382"/>
                    <a:pt x="106222" y="34349"/>
                    <a:pt x="106222" y="60223"/>
                  </a:cubicBezTo>
                  <a:cubicBezTo>
                    <a:pt x="106222" y="85650"/>
                    <a:pt x="85777" y="106617"/>
                    <a:pt x="60000" y="106617"/>
                  </a:cubicBezTo>
                  <a:cubicBezTo>
                    <a:pt x="34222" y="106617"/>
                    <a:pt x="13333" y="85650"/>
                    <a:pt x="13333" y="60223"/>
                  </a:cubicBezTo>
                  <a:cubicBezTo>
                    <a:pt x="13333" y="34349"/>
                    <a:pt x="34222" y="13382"/>
                    <a:pt x="60000" y="13382"/>
                  </a:cubicBezTo>
                  <a:cubicBezTo>
                    <a:pt x="60000" y="6691"/>
                    <a:pt x="60000" y="6691"/>
                    <a:pt x="60000" y="6691"/>
                  </a:cubicBezTo>
                  <a:cubicBezTo>
                    <a:pt x="60000" y="0"/>
                    <a:pt x="60000" y="0"/>
                    <a:pt x="60000" y="0"/>
                  </a:cubicBezTo>
                  <a:cubicBezTo>
                    <a:pt x="26666" y="0"/>
                    <a:pt x="0" y="26765"/>
                    <a:pt x="0" y="60223"/>
                  </a:cubicBezTo>
                  <a:cubicBezTo>
                    <a:pt x="0" y="93234"/>
                    <a:pt x="26666" y="120000"/>
                    <a:pt x="60000" y="120000"/>
                  </a:cubicBezTo>
                  <a:cubicBezTo>
                    <a:pt x="92888" y="120000"/>
                    <a:pt x="120000" y="93234"/>
                    <a:pt x="120000" y="60223"/>
                  </a:cubicBezTo>
                  <a:cubicBezTo>
                    <a:pt x="120000" y="26765"/>
                    <a:pt x="92888" y="0"/>
                    <a:pt x="60000" y="0"/>
                  </a:cubicBezTo>
                  <a:lnTo>
                    <a:pt x="60000" y="6691"/>
                  </a:ln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1C1C1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49" name="Google Shape;2149;p265"/>
            <p:cNvSpPr/>
            <p:nvPr/>
          </p:nvSpPr>
          <p:spPr>
            <a:xfrm>
              <a:off x="10099107" y="5742675"/>
              <a:ext cx="406500" cy="4563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109178" y="5517"/>
                  </a:moveTo>
                  <a:cubicBezTo>
                    <a:pt x="109371" y="2931"/>
                    <a:pt x="109371" y="2931"/>
                    <a:pt x="109371" y="2931"/>
                  </a:cubicBezTo>
                  <a:cubicBezTo>
                    <a:pt x="108405" y="2758"/>
                    <a:pt x="108405" y="2758"/>
                    <a:pt x="108405" y="2758"/>
                  </a:cubicBezTo>
                  <a:cubicBezTo>
                    <a:pt x="105507" y="2758"/>
                    <a:pt x="102801" y="3620"/>
                    <a:pt x="100869" y="5172"/>
                  </a:cubicBezTo>
                  <a:cubicBezTo>
                    <a:pt x="98743" y="6724"/>
                    <a:pt x="97198" y="8965"/>
                    <a:pt x="97004" y="11551"/>
                  </a:cubicBezTo>
                  <a:cubicBezTo>
                    <a:pt x="99903" y="11724"/>
                    <a:pt x="99903" y="11724"/>
                    <a:pt x="99903" y="11724"/>
                  </a:cubicBezTo>
                  <a:cubicBezTo>
                    <a:pt x="97004" y="11551"/>
                    <a:pt x="97004" y="11551"/>
                    <a:pt x="97004" y="11551"/>
                  </a:cubicBezTo>
                  <a:cubicBezTo>
                    <a:pt x="94492" y="31724"/>
                    <a:pt x="94492" y="31724"/>
                    <a:pt x="94492" y="31724"/>
                  </a:cubicBezTo>
                  <a:cubicBezTo>
                    <a:pt x="97391" y="32068"/>
                    <a:pt x="97391" y="32068"/>
                    <a:pt x="97391" y="32068"/>
                  </a:cubicBezTo>
                  <a:cubicBezTo>
                    <a:pt x="97391" y="29482"/>
                    <a:pt x="97391" y="29482"/>
                    <a:pt x="97391" y="29482"/>
                  </a:cubicBezTo>
                  <a:cubicBezTo>
                    <a:pt x="96425" y="29482"/>
                    <a:pt x="95652" y="29827"/>
                    <a:pt x="95265" y="30000"/>
                  </a:cubicBezTo>
                  <a:cubicBezTo>
                    <a:pt x="94685" y="30517"/>
                    <a:pt x="94299" y="30862"/>
                    <a:pt x="94299" y="30862"/>
                  </a:cubicBezTo>
                  <a:cubicBezTo>
                    <a:pt x="95072" y="31551"/>
                    <a:pt x="95072" y="31551"/>
                    <a:pt x="95072" y="31551"/>
                  </a:cubicBezTo>
                  <a:cubicBezTo>
                    <a:pt x="94492" y="30689"/>
                    <a:pt x="94492" y="30689"/>
                    <a:pt x="94492" y="30689"/>
                  </a:cubicBezTo>
                  <a:cubicBezTo>
                    <a:pt x="94299" y="30862"/>
                    <a:pt x="94299" y="30862"/>
                    <a:pt x="94299" y="30862"/>
                  </a:cubicBezTo>
                  <a:cubicBezTo>
                    <a:pt x="95072" y="31551"/>
                    <a:pt x="95072" y="31551"/>
                    <a:pt x="95072" y="31551"/>
                  </a:cubicBezTo>
                  <a:cubicBezTo>
                    <a:pt x="94492" y="30689"/>
                    <a:pt x="94492" y="30689"/>
                    <a:pt x="94492" y="30689"/>
                  </a:cubicBezTo>
                  <a:cubicBezTo>
                    <a:pt x="95458" y="32241"/>
                    <a:pt x="95458" y="32241"/>
                    <a:pt x="95458" y="32241"/>
                  </a:cubicBezTo>
                  <a:cubicBezTo>
                    <a:pt x="95458" y="30517"/>
                    <a:pt x="95458" y="30517"/>
                    <a:pt x="95458" y="30517"/>
                  </a:cubicBezTo>
                  <a:cubicBezTo>
                    <a:pt x="94492" y="30689"/>
                    <a:pt x="94492" y="30689"/>
                    <a:pt x="94492" y="30689"/>
                  </a:cubicBezTo>
                  <a:cubicBezTo>
                    <a:pt x="95458" y="32241"/>
                    <a:pt x="95458" y="32241"/>
                    <a:pt x="95458" y="32241"/>
                  </a:cubicBezTo>
                  <a:cubicBezTo>
                    <a:pt x="95458" y="30517"/>
                    <a:pt x="95458" y="30517"/>
                    <a:pt x="95458" y="30517"/>
                  </a:cubicBezTo>
                  <a:cubicBezTo>
                    <a:pt x="75555" y="30517"/>
                    <a:pt x="75555" y="30517"/>
                    <a:pt x="75555" y="30517"/>
                  </a:cubicBezTo>
                  <a:cubicBezTo>
                    <a:pt x="61642" y="8448"/>
                    <a:pt x="61642" y="8448"/>
                    <a:pt x="61642" y="8448"/>
                  </a:cubicBezTo>
                  <a:cubicBezTo>
                    <a:pt x="58937" y="9655"/>
                    <a:pt x="58937" y="9655"/>
                    <a:pt x="58937" y="9655"/>
                  </a:cubicBezTo>
                  <a:cubicBezTo>
                    <a:pt x="61642" y="8448"/>
                    <a:pt x="61642" y="8448"/>
                    <a:pt x="61642" y="8448"/>
                  </a:cubicBezTo>
                  <a:cubicBezTo>
                    <a:pt x="60096" y="5689"/>
                    <a:pt x="57004" y="3448"/>
                    <a:pt x="53140" y="2931"/>
                  </a:cubicBezTo>
                  <a:cubicBezTo>
                    <a:pt x="53140" y="2931"/>
                    <a:pt x="53140" y="2931"/>
                    <a:pt x="53140" y="2931"/>
                  </a:cubicBezTo>
                  <a:cubicBezTo>
                    <a:pt x="30338" y="0"/>
                    <a:pt x="30338" y="0"/>
                    <a:pt x="30338" y="0"/>
                  </a:cubicBezTo>
                  <a:cubicBezTo>
                    <a:pt x="30338" y="0"/>
                    <a:pt x="30338" y="0"/>
                    <a:pt x="30338" y="0"/>
                  </a:cubicBezTo>
                  <a:cubicBezTo>
                    <a:pt x="28985" y="0"/>
                    <a:pt x="28985" y="0"/>
                    <a:pt x="28985" y="0"/>
                  </a:cubicBezTo>
                  <a:cubicBezTo>
                    <a:pt x="24347" y="0"/>
                    <a:pt x="19710" y="2241"/>
                    <a:pt x="17971" y="6551"/>
                  </a:cubicBezTo>
                  <a:cubicBezTo>
                    <a:pt x="579" y="46206"/>
                    <a:pt x="579" y="46206"/>
                    <a:pt x="579" y="46206"/>
                  </a:cubicBezTo>
                  <a:cubicBezTo>
                    <a:pt x="579" y="46206"/>
                    <a:pt x="579" y="46206"/>
                    <a:pt x="579" y="46206"/>
                  </a:cubicBezTo>
                  <a:cubicBezTo>
                    <a:pt x="193" y="47241"/>
                    <a:pt x="0" y="48275"/>
                    <a:pt x="0" y="49137"/>
                  </a:cubicBezTo>
                  <a:cubicBezTo>
                    <a:pt x="0" y="52586"/>
                    <a:pt x="2125" y="55517"/>
                    <a:pt x="5410" y="57413"/>
                  </a:cubicBezTo>
                  <a:cubicBezTo>
                    <a:pt x="6956" y="55172"/>
                    <a:pt x="6956" y="55172"/>
                    <a:pt x="6956" y="55172"/>
                  </a:cubicBezTo>
                  <a:cubicBezTo>
                    <a:pt x="5217" y="57241"/>
                    <a:pt x="5217" y="57241"/>
                    <a:pt x="5217" y="57241"/>
                  </a:cubicBezTo>
                  <a:cubicBezTo>
                    <a:pt x="45990" y="82413"/>
                    <a:pt x="45990" y="82413"/>
                    <a:pt x="45990" y="82413"/>
                  </a:cubicBezTo>
                  <a:cubicBezTo>
                    <a:pt x="49468" y="110689"/>
                    <a:pt x="49468" y="110689"/>
                    <a:pt x="49468" y="110689"/>
                  </a:cubicBezTo>
                  <a:cubicBezTo>
                    <a:pt x="52367" y="110344"/>
                    <a:pt x="52367" y="110344"/>
                    <a:pt x="52367" y="110344"/>
                  </a:cubicBezTo>
                  <a:cubicBezTo>
                    <a:pt x="49468" y="110689"/>
                    <a:pt x="49468" y="110689"/>
                    <a:pt x="49468" y="110689"/>
                  </a:cubicBezTo>
                  <a:cubicBezTo>
                    <a:pt x="49661" y="113275"/>
                    <a:pt x="51207" y="115517"/>
                    <a:pt x="53333" y="117241"/>
                  </a:cubicBezTo>
                  <a:cubicBezTo>
                    <a:pt x="55458" y="118793"/>
                    <a:pt x="58164" y="119655"/>
                    <a:pt x="61062" y="119655"/>
                  </a:cubicBezTo>
                  <a:cubicBezTo>
                    <a:pt x="64154" y="119655"/>
                    <a:pt x="67053" y="118620"/>
                    <a:pt x="69178" y="116896"/>
                  </a:cubicBezTo>
                  <a:cubicBezTo>
                    <a:pt x="71304" y="115172"/>
                    <a:pt x="72463" y="112586"/>
                    <a:pt x="72463" y="110000"/>
                  </a:cubicBezTo>
                  <a:cubicBezTo>
                    <a:pt x="72463" y="109137"/>
                    <a:pt x="72463" y="109137"/>
                    <a:pt x="72463" y="109137"/>
                  </a:cubicBezTo>
                  <a:cubicBezTo>
                    <a:pt x="69371" y="73448"/>
                    <a:pt x="69371" y="73448"/>
                    <a:pt x="69371" y="73448"/>
                  </a:cubicBezTo>
                  <a:cubicBezTo>
                    <a:pt x="66473" y="73620"/>
                    <a:pt x="66473" y="73620"/>
                    <a:pt x="66473" y="73620"/>
                  </a:cubicBezTo>
                  <a:cubicBezTo>
                    <a:pt x="69371" y="73620"/>
                    <a:pt x="69371" y="73620"/>
                    <a:pt x="69371" y="73620"/>
                  </a:cubicBezTo>
                  <a:cubicBezTo>
                    <a:pt x="69371" y="70862"/>
                    <a:pt x="67632" y="68448"/>
                    <a:pt x="65120" y="66724"/>
                  </a:cubicBezTo>
                  <a:cubicBezTo>
                    <a:pt x="63381" y="68793"/>
                    <a:pt x="63381" y="68793"/>
                    <a:pt x="63381" y="68793"/>
                  </a:cubicBezTo>
                  <a:cubicBezTo>
                    <a:pt x="65507" y="67068"/>
                    <a:pt x="65507" y="67068"/>
                    <a:pt x="65507" y="67068"/>
                  </a:cubicBezTo>
                  <a:cubicBezTo>
                    <a:pt x="43671" y="45172"/>
                    <a:pt x="43671" y="45172"/>
                    <a:pt x="43671" y="45172"/>
                  </a:cubicBezTo>
                  <a:cubicBezTo>
                    <a:pt x="49275" y="32758"/>
                    <a:pt x="49275" y="32758"/>
                    <a:pt x="49275" y="32758"/>
                  </a:cubicBezTo>
                  <a:cubicBezTo>
                    <a:pt x="56618" y="43965"/>
                    <a:pt x="56618" y="43965"/>
                    <a:pt x="56618" y="43965"/>
                  </a:cubicBezTo>
                  <a:cubicBezTo>
                    <a:pt x="56618" y="43965"/>
                    <a:pt x="56618" y="43965"/>
                    <a:pt x="56618" y="43965"/>
                  </a:cubicBezTo>
                  <a:cubicBezTo>
                    <a:pt x="57584" y="45172"/>
                    <a:pt x="58743" y="46551"/>
                    <a:pt x="60483" y="47586"/>
                  </a:cubicBezTo>
                  <a:cubicBezTo>
                    <a:pt x="62028" y="48793"/>
                    <a:pt x="63961" y="49655"/>
                    <a:pt x="66473" y="49655"/>
                  </a:cubicBezTo>
                  <a:cubicBezTo>
                    <a:pt x="92560" y="49655"/>
                    <a:pt x="92560" y="49655"/>
                    <a:pt x="92560" y="49655"/>
                  </a:cubicBezTo>
                  <a:cubicBezTo>
                    <a:pt x="84444" y="109827"/>
                    <a:pt x="84444" y="109827"/>
                    <a:pt x="84444" y="109827"/>
                  </a:cubicBezTo>
                  <a:cubicBezTo>
                    <a:pt x="84444" y="109827"/>
                    <a:pt x="84444" y="109827"/>
                    <a:pt x="84444" y="109827"/>
                  </a:cubicBezTo>
                  <a:cubicBezTo>
                    <a:pt x="84251" y="110689"/>
                    <a:pt x="84251" y="110689"/>
                    <a:pt x="84251" y="110689"/>
                  </a:cubicBezTo>
                  <a:cubicBezTo>
                    <a:pt x="84251" y="113103"/>
                    <a:pt x="85410" y="115344"/>
                    <a:pt x="87149" y="117068"/>
                  </a:cubicBezTo>
                  <a:cubicBezTo>
                    <a:pt x="89082" y="118793"/>
                    <a:pt x="91594" y="119827"/>
                    <a:pt x="94492" y="120000"/>
                  </a:cubicBezTo>
                  <a:cubicBezTo>
                    <a:pt x="95265" y="120000"/>
                    <a:pt x="95265" y="120000"/>
                    <a:pt x="95265" y="120000"/>
                  </a:cubicBezTo>
                  <a:cubicBezTo>
                    <a:pt x="96811" y="119310"/>
                    <a:pt x="96811" y="119310"/>
                    <a:pt x="96811" y="119310"/>
                  </a:cubicBezTo>
                  <a:cubicBezTo>
                    <a:pt x="95458" y="117068"/>
                    <a:pt x="95458" y="117068"/>
                    <a:pt x="95458" y="117068"/>
                  </a:cubicBezTo>
                  <a:cubicBezTo>
                    <a:pt x="95458" y="119655"/>
                    <a:pt x="95458" y="119655"/>
                    <a:pt x="95458" y="119655"/>
                  </a:cubicBezTo>
                  <a:cubicBezTo>
                    <a:pt x="101256" y="119655"/>
                    <a:pt x="106086" y="115862"/>
                    <a:pt x="107053" y="110862"/>
                  </a:cubicBezTo>
                  <a:cubicBezTo>
                    <a:pt x="107053" y="110862"/>
                    <a:pt x="107053" y="110862"/>
                    <a:pt x="107053" y="110862"/>
                  </a:cubicBezTo>
                  <a:cubicBezTo>
                    <a:pt x="120000" y="13103"/>
                    <a:pt x="120000" y="13103"/>
                    <a:pt x="120000" y="13103"/>
                  </a:cubicBezTo>
                  <a:cubicBezTo>
                    <a:pt x="120000" y="13103"/>
                    <a:pt x="120000" y="13103"/>
                    <a:pt x="120000" y="13103"/>
                  </a:cubicBezTo>
                  <a:cubicBezTo>
                    <a:pt x="120000" y="12241"/>
                    <a:pt x="120000" y="12241"/>
                    <a:pt x="120000" y="12241"/>
                  </a:cubicBezTo>
                  <a:cubicBezTo>
                    <a:pt x="120000" y="7413"/>
                    <a:pt x="115362" y="3275"/>
                    <a:pt x="109371" y="2931"/>
                  </a:cubicBezTo>
                  <a:cubicBezTo>
                    <a:pt x="109178" y="5517"/>
                    <a:pt x="109178" y="5517"/>
                    <a:pt x="109178" y="5517"/>
                  </a:cubicBezTo>
                  <a:cubicBezTo>
                    <a:pt x="108985" y="8103"/>
                    <a:pt x="108985" y="8103"/>
                    <a:pt x="108985" y="8103"/>
                  </a:cubicBezTo>
                  <a:cubicBezTo>
                    <a:pt x="112077" y="8275"/>
                    <a:pt x="114202" y="10517"/>
                    <a:pt x="114202" y="12241"/>
                  </a:cubicBezTo>
                  <a:cubicBezTo>
                    <a:pt x="114202" y="12586"/>
                    <a:pt x="114202" y="12586"/>
                    <a:pt x="114202" y="12586"/>
                  </a:cubicBezTo>
                  <a:cubicBezTo>
                    <a:pt x="117101" y="12758"/>
                    <a:pt x="117101" y="12758"/>
                    <a:pt x="117101" y="12758"/>
                  </a:cubicBezTo>
                  <a:cubicBezTo>
                    <a:pt x="114202" y="12413"/>
                    <a:pt x="114202" y="12413"/>
                    <a:pt x="114202" y="12413"/>
                  </a:cubicBezTo>
                  <a:cubicBezTo>
                    <a:pt x="101256" y="110172"/>
                    <a:pt x="101256" y="110172"/>
                    <a:pt x="101256" y="110172"/>
                  </a:cubicBezTo>
                  <a:cubicBezTo>
                    <a:pt x="104154" y="110344"/>
                    <a:pt x="104154" y="110344"/>
                    <a:pt x="104154" y="110344"/>
                  </a:cubicBezTo>
                  <a:cubicBezTo>
                    <a:pt x="101256" y="110000"/>
                    <a:pt x="101256" y="110000"/>
                    <a:pt x="101256" y="110000"/>
                  </a:cubicBezTo>
                  <a:cubicBezTo>
                    <a:pt x="100676" y="112586"/>
                    <a:pt x="98357" y="114482"/>
                    <a:pt x="95458" y="114482"/>
                  </a:cubicBezTo>
                  <a:cubicBezTo>
                    <a:pt x="94879" y="114482"/>
                    <a:pt x="94879" y="114482"/>
                    <a:pt x="94879" y="114482"/>
                  </a:cubicBezTo>
                  <a:cubicBezTo>
                    <a:pt x="93333" y="115000"/>
                    <a:pt x="93333" y="115000"/>
                    <a:pt x="93333" y="115000"/>
                  </a:cubicBezTo>
                  <a:cubicBezTo>
                    <a:pt x="94685" y="117413"/>
                    <a:pt x="94685" y="117413"/>
                    <a:pt x="94685" y="117413"/>
                  </a:cubicBezTo>
                  <a:cubicBezTo>
                    <a:pt x="94879" y="114827"/>
                    <a:pt x="94879" y="114827"/>
                    <a:pt x="94879" y="114827"/>
                  </a:cubicBezTo>
                  <a:cubicBezTo>
                    <a:pt x="93333" y="114655"/>
                    <a:pt x="92173" y="114137"/>
                    <a:pt x="91400" y="113448"/>
                  </a:cubicBezTo>
                  <a:cubicBezTo>
                    <a:pt x="90628" y="112758"/>
                    <a:pt x="90048" y="111896"/>
                    <a:pt x="90048" y="110689"/>
                  </a:cubicBezTo>
                  <a:cubicBezTo>
                    <a:pt x="90241" y="110344"/>
                    <a:pt x="90241" y="110344"/>
                    <a:pt x="90241" y="110344"/>
                  </a:cubicBezTo>
                  <a:cubicBezTo>
                    <a:pt x="87342" y="110000"/>
                    <a:pt x="87342" y="110000"/>
                    <a:pt x="87342" y="110000"/>
                  </a:cubicBezTo>
                  <a:cubicBezTo>
                    <a:pt x="90241" y="110344"/>
                    <a:pt x="90241" y="110344"/>
                    <a:pt x="90241" y="110344"/>
                  </a:cubicBezTo>
                  <a:cubicBezTo>
                    <a:pt x="99130" y="44482"/>
                    <a:pt x="99130" y="44482"/>
                    <a:pt x="99130" y="44482"/>
                  </a:cubicBezTo>
                  <a:cubicBezTo>
                    <a:pt x="66473" y="44482"/>
                    <a:pt x="66473" y="44482"/>
                    <a:pt x="66473" y="44482"/>
                  </a:cubicBezTo>
                  <a:cubicBezTo>
                    <a:pt x="65700" y="44482"/>
                    <a:pt x="64927" y="44137"/>
                    <a:pt x="63961" y="43620"/>
                  </a:cubicBezTo>
                  <a:cubicBezTo>
                    <a:pt x="62995" y="42931"/>
                    <a:pt x="62028" y="41896"/>
                    <a:pt x="61449" y="41034"/>
                  </a:cubicBezTo>
                  <a:cubicBezTo>
                    <a:pt x="58937" y="42586"/>
                    <a:pt x="58937" y="42586"/>
                    <a:pt x="58937" y="42586"/>
                  </a:cubicBezTo>
                  <a:cubicBezTo>
                    <a:pt x="61642" y="41206"/>
                    <a:pt x="61642" y="41206"/>
                    <a:pt x="61642" y="41206"/>
                  </a:cubicBezTo>
                  <a:cubicBezTo>
                    <a:pt x="48309" y="20862"/>
                    <a:pt x="48309" y="20862"/>
                    <a:pt x="48309" y="20862"/>
                  </a:cubicBezTo>
                  <a:cubicBezTo>
                    <a:pt x="36908" y="46206"/>
                    <a:pt x="36908" y="46206"/>
                    <a:pt x="36908" y="46206"/>
                  </a:cubicBezTo>
                  <a:cubicBezTo>
                    <a:pt x="61256" y="70689"/>
                    <a:pt x="61256" y="70689"/>
                    <a:pt x="61256" y="70689"/>
                  </a:cubicBezTo>
                  <a:cubicBezTo>
                    <a:pt x="61449" y="70862"/>
                    <a:pt x="61449" y="70862"/>
                    <a:pt x="61449" y="70862"/>
                  </a:cubicBezTo>
                  <a:cubicBezTo>
                    <a:pt x="62995" y="71896"/>
                    <a:pt x="63574" y="72931"/>
                    <a:pt x="63574" y="73620"/>
                  </a:cubicBezTo>
                  <a:cubicBezTo>
                    <a:pt x="63574" y="73793"/>
                    <a:pt x="63574" y="73793"/>
                    <a:pt x="63574" y="73793"/>
                  </a:cubicBezTo>
                  <a:cubicBezTo>
                    <a:pt x="66666" y="109482"/>
                    <a:pt x="66666" y="109482"/>
                    <a:pt x="66666" y="109482"/>
                  </a:cubicBezTo>
                  <a:cubicBezTo>
                    <a:pt x="66666" y="110000"/>
                    <a:pt x="66666" y="110000"/>
                    <a:pt x="66666" y="110000"/>
                  </a:cubicBezTo>
                  <a:cubicBezTo>
                    <a:pt x="66666" y="112241"/>
                    <a:pt x="64347" y="114482"/>
                    <a:pt x="61062" y="114482"/>
                  </a:cubicBezTo>
                  <a:cubicBezTo>
                    <a:pt x="59516" y="114482"/>
                    <a:pt x="58164" y="113965"/>
                    <a:pt x="57004" y="113275"/>
                  </a:cubicBezTo>
                  <a:cubicBezTo>
                    <a:pt x="56038" y="112413"/>
                    <a:pt x="55458" y="111379"/>
                    <a:pt x="55265" y="110172"/>
                  </a:cubicBezTo>
                  <a:cubicBezTo>
                    <a:pt x="55265" y="110172"/>
                    <a:pt x="55265" y="110172"/>
                    <a:pt x="55265" y="110172"/>
                  </a:cubicBezTo>
                  <a:cubicBezTo>
                    <a:pt x="51594" y="79482"/>
                    <a:pt x="51594" y="79482"/>
                    <a:pt x="51594" y="79482"/>
                  </a:cubicBezTo>
                  <a:cubicBezTo>
                    <a:pt x="8502" y="52931"/>
                    <a:pt x="8502" y="52931"/>
                    <a:pt x="8502" y="52931"/>
                  </a:cubicBezTo>
                  <a:cubicBezTo>
                    <a:pt x="8502" y="52931"/>
                    <a:pt x="8502" y="52931"/>
                    <a:pt x="8502" y="52931"/>
                  </a:cubicBezTo>
                  <a:cubicBezTo>
                    <a:pt x="6763" y="51896"/>
                    <a:pt x="5797" y="50517"/>
                    <a:pt x="5797" y="49137"/>
                  </a:cubicBezTo>
                  <a:cubicBezTo>
                    <a:pt x="6183" y="47931"/>
                    <a:pt x="6183" y="47931"/>
                    <a:pt x="6183" y="47931"/>
                  </a:cubicBezTo>
                  <a:cubicBezTo>
                    <a:pt x="3285" y="47068"/>
                    <a:pt x="3285" y="47068"/>
                    <a:pt x="3285" y="47068"/>
                  </a:cubicBezTo>
                  <a:cubicBezTo>
                    <a:pt x="5990" y="48103"/>
                    <a:pt x="5990" y="48103"/>
                    <a:pt x="5990" y="48103"/>
                  </a:cubicBezTo>
                  <a:cubicBezTo>
                    <a:pt x="23381" y="8448"/>
                    <a:pt x="23381" y="8448"/>
                    <a:pt x="23381" y="8448"/>
                  </a:cubicBezTo>
                  <a:cubicBezTo>
                    <a:pt x="23381" y="8448"/>
                    <a:pt x="23381" y="8448"/>
                    <a:pt x="23381" y="8448"/>
                  </a:cubicBezTo>
                  <a:cubicBezTo>
                    <a:pt x="24347" y="6379"/>
                    <a:pt x="26473" y="5172"/>
                    <a:pt x="28985" y="5172"/>
                  </a:cubicBezTo>
                  <a:cubicBezTo>
                    <a:pt x="29758" y="5172"/>
                    <a:pt x="29758" y="5172"/>
                    <a:pt x="29758" y="5172"/>
                  </a:cubicBezTo>
                  <a:cubicBezTo>
                    <a:pt x="29951" y="2586"/>
                    <a:pt x="29951" y="2586"/>
                    <a:pt x="29951" y="2586"/>
                  </a:cubicBezTo>
                  <a:cubicBezTo>
                    <a:pt x="29565" y="5172"/>
                    <a:pt x="29565" y="5172"/>
                    <a:pt x="29565" y="5172"/>
                  </a:cubicBezTo>
                  <a:cubicBezTo>
                    <a:pt x="52367" y="8103"/>
                    <a:pt x="52367" y="8103"/>
                    <a:pt x="52367" y="8103"/>
                  </a:cubicBezTo>
                  <a:cubicBezTo>
                    <a:pt x="52367" y="8103"/>
                    <a:pt x="52367" y="8103"/>
                    <a:pt x="52367" y="8103"/>
                  </a:cubicBezTo>
                  <a:cubicBezTo>
                    <a:pt x="53913" y="8275"/>
                    <a:pt x="55652" y="9482"/>
                    <a:pt x="56425" y="10862"/>
                  </a:cubicBezTo>
                  <a:cubicBezTo>
                    <a:pt x="56425" y="10862"/>
                    <a:pt x="56425" y="10862"/>
                    <a:pt x="56425" y="10862"/>
                  </a:cubicBezTo>
                  <a:cubicBezTo>
                    <a:pt x="72270" y="35689"/>
                    <a:pt x="72270" y="35689"/>
                    <a:pt x="72270" y="35689"/>
                  </a:cubicBezTo>
                  <a:cubicBezTo>
                    <a:pt x="95458" y="35689"/>
                    <a:pt x="95458" y="35689"/>
                    <a:pt x="95458" y="35689"/>
                  </a:cubicBezTo>
                  <a:cubicBezTo>
                    <a:pt x="96425" y="35689"/>
                    <a:pt x="97198" y="35344"/>
                    <a:pt x="97584" y="35000"/>
                  </a:cubicBezTo>
                  <a:cubicBezTo>
                    <a:pt x="98357" y="34655"/>
                    <a:pt x="98550" y="34310"/>
                    <a:pt x="98743" y="34310"/>
                  </a:cubicBezTo>
                  <a:cubicBezTo>
                    <a:pt x="97971" y="33620"/>
                    <a:pt x="97971" y="33620"/>
                    <a:pt x="97971" y="33620"/>
                  </a:cubicBezTo>
                  <a:cubicBezTo>
                    <a:pt x="98357" y="34482"/>
                    <a:pt x="98357" y="34482"/>
                    <a:pt x="98357" y="34482"/>
                  </a:cubicBezTo>
                  <a:cubicBezTo>
                    <a:pt x="98743" y="34310"/>
                    <a:pt x="98743" y="34310"/>
                    <a:pt x="98743" y="34310"/>
                  </a:cubicBezTo>
                  <a:cubicBezTo>
                    <a:pt x="97971" y="33620"/>
                    <a:pt x="97971" y="33620"/>
                    <a:pt x="97971" y="33620"/>
                  </a:cubicBezTo>
                  <a:cubicBezTo>
                    <a:pt x="98357" y="34482"/>
                    <a:pt x="98357" y="34482"/>
                    <a:pt x="98357" y="34482"/>
                  </a:cubicBezTo>
                  <a:cubicBezTo>
                    <a:pt x="97391" y="32758"/>
                    <a:pt x="97391" y="32758"/>
                    <a:pt x="97391" y="32758"/>
                  </a:cubicBezTo>
                  <a:cubicBezTo>
                    <a:pt x="97391" y="34655"/>
                    <a:pt x="97391" y="34655"/>
                    <a:pt x="97391" y="34655"/>
                  </a:cubicBezTo>
                  <a:cubicBezTo>
                    <a:pt x="98357" y="34482"/>
                    <a:pt x="98357" y="34482"/>
                    <a:pt x="98357" y="34482"/>
                  </a:cubicBezTo>
                  <a:cubicBezTo>
                    <a:pt x="97391" y="32758"/>
                    <a:pt x="97391" y="32758"/>
                    <a:pt x="97391" y="32758"/>
                  </a:cubicBezTo>
                  <a:cubicBezTo>
                    <a:pt x="97391" y="34655"/>
                    <a:pt x="97391" y="34655"/>
                    <a:pt x="97391" y="34655"/>
                  </a:cubicBezTo>
                  <a:cubicBezTo>
                    <a:pt x="100096" y="34655"/>
                    <a:pt x="100096" y="34655"/>
                    <a:pt x="100096" y="34655"/>
                  </a:cubicBezTo>
                  <a:cubicBezTo>
                    <a:pt x="102608" y="12068"/>
                    <a:pt x="102608" y="12068"/>
                    <a:pt x="102608" y="12068"/>
                  </a:cubicBezTo>
                  <a:cubicBezTo>
                    <a:pt x="102801" y="11896"/>
                    <a:pt x="102801" y="11896"/>
                    <a:pt x="102801" y="11896"/>
                  </a:cubicBezTo>
                  <a:cubicBezTo>
                    <a:pt x="102801" y="10862"/>
                    <a:pt x="103381" y="10000"/>
                    <a:pt x="104347" y="9310"/>
                  </a:cubicBezTo>
                  <a:cubicBezTo>
                    <a:pt x="105507" y="8448"/>
                    <a:pt x="106859" y="7931"/>
                    <a:pt x="108405" y="7931"/>
                  </a:cubicBezTo>
                  <a:cubicBezTo>
                    <a:pt x="108985" y="8103"/>
                    <a:pt x="108985" y="8103"/>
                    <a:pt x="108985" y="8103"/>
                  </a:cubicBezTo>
                  <a:lnTo>
                    <a:pt x="109178" y="5517"/>
                  </a:ln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1C1C1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50" name="Google Shape;2150;p265"/>
            <p:cNvSpPr/>
            <p:nvPr/>
          </p:nvSpPr>
          <p:spPr>
            <a:xfrm>
              <a:off x="9983846" y="5730792"/>
              <a:ext cx="155700" cy="1878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60000" y="102916"/>
                  </a:moveTo>
                  <a:cubicBezTo>
                    <a:pt x="67058" y="105416"/>
                    <a:pt x="67058" y="105416"/>
                    <a:pt x="67058" y="105416"/>
                  </a:cubicBezTo>
                  <a:cubicBezTo>
                    <a:pt x="105378" y="25000"/>
                    <a:pt x="105378" y="25000"/>
                    <a:pt x="105378" y="25000"/>
                  </a:cubicBezTo>
                  <a:cubicBezTo>
                    <a:pt x="105378" y="24583"/>
                    <a:pt x="105378" y="24583"/>
                    <a:pt x="105378" y="24583"/>
                  </a:cubicBezTo>
                  <a:cubicBezTo>
                    <a:pt x="106890" y="20416"/>
                    <a:pt x="109915" y="15833"/>
                    <a:pt x="113445" y="10833"/>
                  </a:cubicBezTo>
                  <a:cubicBezTo>
                    <a:pt x="120000" y="3333"/>
                    <a:pt x="120000" y="3333"/>
                    <a:pt x="120000" y="3333"/>
                  </a:cubicBezTo>
                  <a:cubicBezTo>
                    <a:pt x="103361" y="416"/>
                    <a:pt x="103361" y="416"/>
                    <a:pt x="103361" y="416"/>
                  </a:cubicBezTo>
                  <a:cubicBezTo>
                    <a:pt x="103361" y="416"/>
                    <a:pt x="103361" y="416"/>
                    <a:pt x="103361" y="416"/>
                  </a:cubicBezTo>
                  <a:cubicBezTo>
                    <a:pt x="102857" y="416"/>
                    <a:pt x="102857" y="416"/>
                    <a:pt x="102857" y="416"/>
                  </a:cubicBezTo>
                  <a:cubicBezTo>
                    <a:pt x="99831" y="0"/>
                    <a:pt x="96806" y="0"/>
                    <a:pt x="93277" y="0"/>
                  </a:cubicBezTo>
                  <a:cubicBezTo>
                    <a:pt x="61008" y="0"/>
                    <a:pt x="31764" y="17083"/>
                    <a:pt x="22184" y="42083"/>
                  </a:cubicBezTo>
                  <a:cubicBezTo>
                    <a:pt x="29243" y="43750"/>
                    <a:pt x="29243" y="43750"/>
                    <a:pt x="29243" y="43750"/>
                  </a:cubicBezTo>
                  <a:cubicBezTo>
                    <a:pt x="22184" y="41666"/>
                    <a:pt x="22184" y="41666"/>
                    <a:pt x="22184" y="41666"/>
                  </a:cubicBezTo>
                  <a:cubicBezTo>
                    <a:pt x="2016" y="85833"/>
                    <a:pt x="2016" y="85833"/>
                    <a:pt x="2016" y="85833"/>
                  </a:cubicBezTo>
                  <a:cubicBezTo>
                    <a:pt x="2016" y="85833"/>
                    <a:pt x="2016" y="85833"/>
                    <a:pt x="2016" y="85833"/>
                  </a:cubicBezTo>
                  <a:cubicBezTo>
                    <a:pt x="504" y="88333"/>
                    <a:pt x="0" y="91250"/>
                    <a:pt x="0" y="93750"/>
                  </a:cubicBezTo>
                  <a:cubicBezTo>
                    <a:pt x="0" y="104166"/>
                    <a:pt x="8067" y="114166"/>
                    <a:pt x="21680" y="116666"/>
                  </a:cubicBezTo>
                  <a:cubicBezTo>
                    <a:pt x="21680" y="116666"/>
                    <a:pt x="21680" y="116666"/>
                    <a:pt x="21680" y="116666"/>
                  </a:cubicBezTo>
                  <a:cubicBezTo>
                    <a:pt x="30756" y="118333"/>
                    <a:pt x="30756" y="118333"/>
                    <a:pt x="30756" y="118333"/>
                  </a:cubicBezTo>
                  <a:cubicBezTo>
                    <a:pt x="32268" y="112500"/>
                    <a:pt x="32268" y="112500"/>
                    <a:pt x="32268" y="112500"/>
                  </a:cubicBezTo>
                  <a:cubicBezTo>
                    <a:pt x="29747" y="118333"/>
                    <a:pt x="29747" y="118333"/>
                    <a:pt x="29747" y="118333"/>
                  </a:cubicBezTo>
                  <a:cubicBezTo>
                    <a:pt x="33277" y="119583"/>
                    <a:pt x="37310" y="120000"/>
                    <a:pt x="41344" y="120000"/>
                  </a:cubicBezTo>
                  <a:cubicBezTo>
                    <a:pt x="52941" y="120000"/>
                    <a:pt x="63025" y="113750"/>
                    <a:pt x="67058" y="105416"/>
                  </a:cubicBezTo>
                  <a:cubicBezTo>
                    <a:pt x="67058" y="105416"/>
                    <a:pt x="67058" y="105416"/>
                    <a:pt x="67058" y="105416"/>
                  </a:cubicBezTo>
                  <a:cubicBezTo>
                    <a:pt x="67058" y="105416"/>
                    <a:pt x="67058" y="105416"/>
                    <a:pt x="67058" y="105416"/>
                  </a:cubicBezTo>
                  <a:cubicBezTo>
                    <a:pt x="60000" y="102916"/>
                    <a:pt x="60000" y="102916"/>
                    <a:pt x="60000" y="102916"/>
                  </a:cubicBezTo>
                  <a:cubicBezTo>
                    <a:pt x="52941" y="100833"/>
                    <a:pt x="52941" y="100833"/>
                    <a:pt x="52941" y="100833"/>
                  </a:cubicBezTo>
                  <a:cubicBezTo>
                    <a:pt x="50924" y="105000"/>
                    <a:pt x="46386" y="107500"/>
                    <a:pt x="41344" y="107500"/>
                  </a:cubicBezTo>
                  <a:cubicBezTo>
                    <a:pt x="39327" y="107500"/>
                    <a:pt x="37815" y="107500"/>
                    <a:pt x="35294" y="106666"/>
                  </a:cubicBezTo>
                  <a:cubicBezTo>
                    <a:pt x="34789" y="106250"/>
                    <a:pt x="34789" y="106250"/>
                    <a:pt x="34789" y="106250"/>
                  </a:cubicBezTo>
                  <a:cubicBezTo>
                    <a:pt x="24705" y="104583"/>
                    <a:pt x="24705" y="104583"/>
                    <a:pt x="24705" y="104583"/>
                  </a:cubicBezTo>
                  <a:cubicBezTo>
                    <a:pt x="23193" y="110833"/>
                    <a:pt x="23193" y="110833"/>
                    <a:pt x="23193" y="110833"/>
                  </a:cubicBezTo>
                  <a:cubicBezTo>
                    <a:pt x="25210" y="104583"/>
                    <a:pt x="25210" y="104583"/>
                    <a:pt x="25210" y="104583"/>
                  </a:cubicBezTo>
                  <a:cubicBezTo>
                    <a:pt x="19159" y="103333"/>
                    <a:pt x="15126" y="98750"/>
                    <a:pt x="15126" y="93750"/>
                  </a:cubicBezTo>
                  <a:cubicBezTo>
                    <a:pt x="15126" y="92500"/>
                    <a:pt x="15630" y="91250"/>
                    <a:pt x="16134" y="90000"/>
                  </a:cubicBezTo>
                  <a:cubicBezTo>
                    <a:pt x="9075" y="87916"/>
                    <a:pt x="9075" y="87916"/>
                    <a:pt x="9075" y="87916"/>
                  </a:cubicBezTo>
                  <a:cubicBezTo>
                    <a:pt x="16134" y="90000"/>
                    <a:pt x="16134" y="90000"/>
                    <a:pt x="16134" y="90000"/>
                  </a:cubicBezTo>
                  <a:cubicBezTo>
                    <a:pt x="36806" y="45833"/>
                    <a:pt x="36806" y="45833"/>
                    <a:pt x="36806" y="45833"/>
                  </a:cubicBezTo>
                  <a:cubicBezTo>
                    <a:pt x="36806" y="45833"/>
                    <a:pt x="36806" y="45833"/>
                    <a:pt x="36806" y="45833"/>
                  </a:cubicBezTo>
                  <a:cubicBezTo>
                    <a:pt x="43865" y="26250"/>
                    <a:pt x="67058" y="12500"/>
                    <a:pt x="93277" y="12500"/>
                  </a:cubicBezTo>
                  <a:cubicBezTo>
                    <a:pt x="95798" y="12500"/>
                    <a:pt x="98319" y="12500"/>
                    <a:pt x="101344" y="12916"/>
                  </a:cubicBezTo>
                  <a:cubicBezTo>
                    <a:pt x="101848" y="6666"/>
                    <a:pt x="101848" y="6666"/>
                    <a:pt x="101848" y="6666"/>
                  </a:cubicBezTo>
                  <a:cubicBezTo>
                    <a:pt x="100840" y="12916"/>
                    <a:pt x="100840" y="12916"/>
                    <a:pt x="100840" y="12916"/>
                  </a:cubicBezTo>
                  <a:cubicBezTo>
                    <a:pt x="105882" y="13750"/>
                    <a:pt x="105882" y="13750"/>
                    <a:pt x="105882" y="13750"/>
                  </a:cubicBezTo>
                  <a:cubicBezTo>
                    <a:pt x="107394" y="7500"/>
                    <a:pt x="107394" y="7500"/>
                    <a:pt x="107394" y="7500"/>
                  </a:cubicBezTo>
                  <a:cubicBezTo>
                    <a:pt x="100840" y="4166"/>
                    <a:pt x="100840" y="4166"/>
                    <a:pt x="100840" y="4166"/>
                  </a:cubicBezTo>
                  <a:cubicBezTo>
                    <a:pt x="96302" y="9583"/>
                    <a:pt x="93277" y="15000"/>
                    <a:pt x="90756" y="20833"/>
                  </a:cubicBezTo>
                  <a:cubicBezTo>
                    <a:pt x="97815" y="22916"/>
                    <a:pt x="97815" y="22916"/>
                    <a:pt x="97815" y="22916"/>
                  </a:cubicBezTo>
                  <a:cubicBezTo>
                    <a:pt x="90756" y="20416"/>
                    <a:pt x="90756" y="20416"/>
                    <a:pt x="90756" y="20416"/>
                  </a:cubicBezTo>
                  <a:cubicBezTo>
                    <a:pt x="52941" y="100833"/>
                    <a:pt x="52941" y="100833"/>
                    <a:pt x="52941" y="100833"/>
                  </a:cubicBezTo>
                  <a:cubicBezTo>
                    <a:pt x="52941" y="100833"/>
                    <a:pt x="52941" y="100833"/>
                    <a:pt x="52941" y="100833"/>
                  </a:cubicBezTo>
                  <a:lnTo>
                    <a:pt x="60000" y="102916"/>
                  </a:ln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1C1C1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51" name="Google Shape;2151;p265"/>
            <p:cNvSpPr/>
            <p:nvPr/>
          </p:nvSpPr>
          <p:spPr>
            <a:xfrm>
              <a:off x="10011176" y="5977950"/>
              <a:ext cx="156900" cy="2199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53445" y="7880"/>
                  </a:moveTo>
                  <a:cubicBezTo>
                    <a:pt x="45882" y="6089"/>
                    <a:pt x="45882" y="6089"/>
                    <a:pt x="45882" y="6089"/>
                  </a:cubicBezTo>
                  <a:cubicBezTo>
                    <a:pt x="1008" y="103522"/>
                    <a:pt x="1008" y="103522"/>
                    <a:pt x="1008" y="103522"/>
                  </a:cubicBezTo>
                  <a:cubicBezTo>
                    <a:pt x="1008" y="103522"/>
                    <a:pt x="1008" y="103522"/>
                    <a:pt x="1008" y="103522"/>
                  </a:cubicBezTo>
                  <a:cubicBezTo>
                    <a:pt x="504" y="104955"/>
                    <a:pt x="0" y="106029"/>
                    <a:pt x="0" y="107462"/>
                  </a:cubicBezTo>
                  <a:cubicBezTo>
                    <a:pt x="0" y="111044"/>
                    <a:pt x="2016" y="114268"/>
                    <a:pt x="5546" y="116417"/>
                  </a:cubicBezTo>
                  <a:cubicBezTo>
                    <a:pt x="9075" y="118567"/>
                    <a:pt x="13613" y="120000"/>
                    <a:pt x="18655" y="120000"/>
                  </a:cubicBezTo>
                  <a:cubicBezTo>
                    <a:pt x="43865" y="120000"/>
                    <a:pt x="43865" y="120000"/>
                    <a:pt x="43865" y="120000"/>
                  </a:cubicBezTo>
                  <a:cubicBezTo>
                    <a:pt x="50420" y="120000"/>
                    <a:pt x="56470" y="118567"/>
                    <a:pt x="61512" y="116059"/>
                  </a:cubicBezTo>
                  <a:cubicBezTo>
                    <a:pt x="66554" y="113910"/>
                    <a:pt x="70588" y="110328"/>
                    <a:pt x="72605" y="106388"/>
                  </a:cubicBezTo>
                  <a:cubicBezTo>
                    <a:pt x="65546" y="104597"/>
                    <a:pt x="65546" y="104597"/>
                    <a:pt x="65546" y="104597"/>
                  </a:cubicBezTo>
                  <a:cubicBezTo>
                    <a:pt x="72605" y="106746"/>
                    <a:pt x="72605" y="106746"/>
                    <a:pt x="72605" y="106746"/>
                  </a:cubicBezTo>
                  <a:cubicBezTo>
                    <a:pt x="120000" y="31880"/>
                    <a:pt x="120000" y="31880"/>
                    <a:pt x="120000" y="31880"/>
                  </a:cubicBezTo>
                  <a:cubicBezTo>
                    <a:pt x="63529" y="6805"/>
                    <a:pt x="63529" y="6805"/>
                    <a:pt x="63529" y="6805"/>
                  </a:cubicBezTo>
                  <a:cubicBezTo>
                    <a:pt x="59495" y="11462"/>
                    <a:pt x="59495" y="11462"/>
                    <a:pt x="59495" y="11462"/>
                  </a:cubicBezTo>
                  <a:cubicBezTo>
                    <a:pt x="65042" y="7522"/>
                    <a:pt x="65042" y="7522"/>
                    <a:pt x="65042" y="7522"/>
                  </a:cubicBezTo>
                  <a:cubicBezTo>
                    <a:pt x="62521" y="6089"/>
                    <a:pt x="60504" y="4298"/>
                    <a:pt x="56470" y="2865"/>
                  </a:cubicBezTo>
                  <a:cubicBezTo>
                    <a:pt x="48907" y="0"/>
                    <a:pt x="48907" y="0"/>
                    <a:pt x="48907" y="0"/>
                  </a:cubicBezTo>
                  <a:cubicBezTo>
                    <a:pt x="45882" y="6089"/>
                    <a:pt x="45882" y="6089"/>
                    <a:pt x="45882" y="6089"/>
                  </a:cubicBezTo>
                  <a:cubicBezTo>
                    <a:pt x="53445" y="7880"/>
                    <a:pt x="53445" y="7880"/>
                    <a:pt x="53445" y="7880"/>
                  </a:cubicBezTo>
                  <a:cubicBezTo>
                    <a:pt x="49915" y="12537"/>
                    <a:pt x="49915" y="12537"/>
                    <a:pt x="49915" y="12537"/>
                  </a:cubicBezTo>
                  <a:cubicBezTo>
                    <a:pt x="50420" y="12537"/>
                    <a:pt x="51932" y="13611"/>
                    <a:pt x="53949" y="15044"/>
                  </a:cubicBezTo>
                  <a:cubicBezTo>
                    <a:pt x="54453" y="15761"/>
                    <a:pt x="54453" y="15761"/>
                    <a:pt x="54453" y="15761"/>
                  </a:cubicBezTo>
                  <a:cubicBezTo>
                    <a:pt x="100840" y="35820"/>
                    <a:pt x="100840" y="35820"/>
                    <a:pt x="100840" y="35820"/>
                  </a:cubicBezTo>
                  <a:cubicBezTo>
                    <a:pt x="58487" y="102447"/>
                    <a:pt x="58487" y="102447"/>
                    <a:pt x="58487" y="102447"/>
                  </a:cubicBezTo>
                  <a:cubicBezTo>
                    <a:pt x="58487" y="102447"/>
                    <a:pt x="58487" y="102447"/>
                    <a:pt x="58487" y="102447"/>
                  </a:cubicBezTo>
                  <a:cubicBezTo>
                    <a:pt x="57478" y="104238"/>
                    <a:pt x="55462" y="106029"/>
                    <a:pt x="52941" y="107104"/>
                  </a:cubicBezTo>
                  <a:cubicBezTo>
                    <a:pt x="50420" y="108537"/>
                    <a:pt x="46890" y="109253"/>
                    <a:pt x="43865" y="109253"/>
                  </a:cubicBezTo>
                  <a:cubicBezTo>
                    <a:pt x="18655" y="109253"/>
                    <a:pt x="18655" y="109253"/>
                    <a:pt x="18655" y="109253"/>
                  </a:cubicBezTo>
                  <a:cubicBezTo>
                    <a:pt x="16134" y="109253"/>
                    <a:pt x="15630" y="108537"/>
                    <a:pt x="15630" y="107462"/>
                  </a:cubicBezTo>
                  <a:cubicBezTo>
                    <a:pt x="15630" y="106746"/>
                    <a:pt x="15630" y="106746"/>
                    <a:pt x="15630" y="106746"/>
                  </a:cubicBezTo>
                  <a:cubicBezTo>
                    <a:pt x="8067" y="105313"/>
                    <a:pt x="8067" y="105313"/>
                    <a:pt x="8067" y="105313"/>
                  </a:cubicBezTo>
                  <a:cubicBezTo>
                    <a:pt x="15630" y="106746"/>
                    <a:pt x="15630" y="106746"/>
                    <a:pt x="15630" y="106746"/>
                  </a:cubicBezTo>
                  <a:cubicBezTo>
                    <a:pt x="60504" y="9313"/>
                    <a:pt x="60504" y="9313"/>
                    <a:pt x="60504" y="9313"/>
                  </a:cubicBezTo>
                  <a:cubicBezTo>
                    <a:pt x="53445" y="7880"/>
                    <a:pt x="53445" y="7880"/>
                    <a:pt x="53445" y="7880"/>
                  </a:cubicBezTo>
                  <a:cubicBezTo>
                    <a:pt x="49915" y="12537"/>
                    <a:pt x="49915" y="12537"/>
                    <a:pt x="49915" y="12537"/>
                  </a:cubicBezTo>
                  <a:lnTo>
                    <a:pt x="53445" y="7880"/>
                  </a:ln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1C1C1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152" name="Google Shape;2152;p265"/>
          <p:cNvSpPr/>
          <p:nvPr/>
        </p:nvSpPr>
        <p:spPr>
          <a:xfrm>
            <a:off x="1589338" y="3183449"/>
            <a:ext cx="121500" cy="1137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59852" y="119859"/>
                </a:moveTo>
                <a:cubicBezTo>
                  <a:pt x="59411" y="119859"/>
                  <a:pt x="58970" y="119578"/>
                  <a:pt x="58529" y="119438"/>
                </a:cubicBezTo>
                <a:cubicBezTo>
                  <a:pt x="57941" y="119017"/>
                  <a:pt x="43823" y="110035"/>
                  <a:pt x="29411" y="95438"/>
                </a:cubicBezTo>
                <a:cubicBezTo>
                  <a:pt x="10147" y="76210"/>
                  <a:pt x="0" y="56140"/>
                  <a:pt x="0" y="37894"/>
                </a:cubicBezTo>
                <a:cubicBezTo>
                  <a:pt x="0" y="13894"/>
                  <a:pt x="14411" y="2245"/>
                  <a:pt x="28676" y="1263"/>
                </a:cubicBezTo>
                <a:cubicBezTo>
                  <a:pt x="40441" y="421"/>
                  <a:pt x="53970" y="6877"/>
                  <a:pt x="59852" y="22877"/>
                </a:cubicBezTo>
                <a:cubicBezTo>
                  <a:pt x="65735" y="6736"/>
                  <a:pt x="80000" y="0"/>
                  <a:pt x="91911" y="842"/>
                </a:cubicBezTo>
                <a:cubicBezTo>
                  <a:pt x="105882" y="1964"/>
                  <a:pt x="119852" y="12771"/>
                  <a:pt x="119852" y="34807"/>
                </a:cubicBezTo>
                <a:cubicBezTo>
                  <a:pt x="119852" y="52070"/>
                  <a:pt x="110000" y="71578"/>
                  <a:pt x="90441" y="92771"/>
                </a:cubicBezTo>
                <a:cubicBezTo>
                  <a:pt x="76029" y="108350"/>
                  <a:pt x="61470" y="119438"/>
                  <a:pt x="61176" y="119438"/>
                </a:cubicBezTo>
                <a:cubicBezTo>
                  <a:pt x="60735" y="119859"/>
                  <a:pt x="60294" y="119859"/>
                  <a:pt x="59852" y="119859"/>
                </a:cubicBezTo>
                <a:close/>
                <a:moveTo>
                  <a:pt x="30882" y="5473"/>
                </a:moveTo>
                <a:cubicBezTo>
                  <a:pt x="30294" y="5473"/>
                  <a:pt x="29558" y="5473"/>
                  <a:pt x="28970" y="5473"/>
                </a:cubicBezTo>
                <a:cubicBezTo>
                  <a:pt x="16470" y="6315"/>
                  <a:pt x="4117" y="16701"/>
                  <a:pt x="4117" y="37894"/>
                </a:cubicBezTo>
                <a:cubicBezTo>
                  <a:pt x="4117" y="76210"/>
                  <a:pt x="51176" y="109473"/>
                  <a:pt x="59705" y="115228"/>
                </a:cubicBezTo>
                <a:cubicBezTo>
                  <a:pt x="67941" y="108771"/>
                  <a:pt x="115294" y="70596"/>
                  <a:pt x="115294" y="34807"/>
                </a:cubicBezTo>
                <a:cubicBezTo>
                  <a:pt x="115294" y="15438"/>
                  <a:pt x="103235" y="5894"/>
                  <a:pt x="91323" y="5052"/>
                </a:cubicBezTo>
                <a:cubicBezTo>
                  <a:pt x="74264" y="3789"/>
                  <a:pt x="63970" y="18105"/>
                  <a:pt x="61911" y="31859"/>
                </a:cubicBezTo>
                <a:cubicBezTo>
                  <a:pt x="61617" y="32842"/>
                  <a:pt x="60882" y="33543"/>
                  <a:pt x="59705" y="33543"/>
                </a:cubicBezTo>
                <a:cubicBezTo>
                  <a:pt x="58676" y="33543"/>
                  <a:pt x="57794" y="32701"/>
                  <a:pt x="57500" y="31859"/>
                </a:cubicBezTo>
                <a:cubicBezTo>
                  <a:pt x="55588" y="18947"/>
                  <a:pt x="46323" y="5473"/>
                  <a:pt x="30882" y="5473"/>
                </a:cubicBezTo>
                <a:close/>
              </a:path>
            </a:pathLst>
          </a:custGeom>
          <a:solidFill>
            <a:srgbClr val="43434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b="1">
              <a:solidFill>
                <a:srgbClr val="5C646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53" name="Google Shape;2153;p265"/>
          <p:cNvSpPr txBox="1">
            <a:spLocks noGrp="1"/>
          </p:cNvSpPr>
          <p:nvPr>
            <p:ph type="title"/>
          </p:nvPr>
        </p:nvSpPr>
        <p:spPr>
          <a:xfrm>
            <a:off x="3106205" y="523375"/>
            <a:ext cx="5886900" cy="366600"/>
          </a:xfrm>
          <a:prstGeom prst="rect">
            <a:avLst/>
          </a:prstGeom>
        </p:spPr>
        <p:txBody>
          <a:bodyPr spcFirstLastPara="1" wrap="square" lIns="68575" tIns="68575" rIns="68575" bIns="6857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  <a:buNone/>
            </a:pPr>
            <a:r>
              <a:rPr lang="es-MX" sz="1400" b="1">
                <a:latin typeface="Roboto"/>
                <a:ea typeface="Roboto"/>
                <a:cs typeface="Roboto"/>
                <a:sym typeface="Roboto"/>
              </a:rPr>
              <a:t>Estrategia: </a:t>
            </a:r>
            <a:r>
              <a:rPr lang="es-MX" sz="1400">
                <a:latin typeface="Roboto"/>
                <a:ea typeface="Roboto"/>
                <a:cs typeface="Roboto"/>
                <a:sym typeface="Roboto"/>
              </a:rPr>
              <a:t>Dirigir una evaluación de preparación para el cambio</a:t>
            </a:r>
          </a:p>
        </p:txBody>
      </p:sp>
      <p:sp>
        <p:nvSpPr>
          <p:cNvPr id="2154" name="Google Shape;2154;p265"/>
          <p:cNvSpPr txBox="1">
            <a:spLocks noGrp="1"/>
          </p:cNvSpPr>
          <p:nvPr>
            <p:ph type="title"/>
          </p:nvPr>
        </p:nvSpPr>
        <p:spPr>
          <a:xfrm>
            <a:off x="3157250" y="966175"/>
            <a:ext cx="2762400" cy="2807400"/>
          </a:xfrm>
          <a:prstGeom prst="rect">
            <a:avLst/>
          </a:prstGeom>
        </p:spPr>
        <p:txBody>
          <a:bodyPr spcFirstLastPara="1" wrap="square" lIns="68575" tIns="68575" rIns="68575" bIns="6857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200" b="1" dirty="0">
                <a:latin typeface="Roboto"/>
                <a:ea typeface="Roboto"/>
                <a:cs typeface="Roboto"/>
                <a:sym typeface="Roboto"/>
              </a:rPr>
              <a:t>Descripción</a:t>
            </a:r>
          </a:p>
          <a:p>
            <a:pPr marL="0" lvl="0" indent="0" algn="l" rtl="0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s-MX" sz="950" dirty="0">
                <a:latin typeface="Roboto"/>
                <a:ea typeface="Roboto"/>
                <a:cs typeface="Roboto"/>
                <a:sym typeface="Roboto"/>
              </a:rPr>
              <a:t>Una Evaluación de preparación para el cambio proporciona perspectivas sobre la preparación </a:t>
            </a:r>
            <a:br>
              <a:rPr lang="es-MX" sz="950" dirty="0">
                <a:latin typeface="Roboto"/>
                <a:ea typeface="Roboto"/>
                <a:cs typeface="Roboto"/>
                <a:sym typeface="Roboto"/>
              </a:rPr>
            </a:br>
            <a:r>
              <a:rPr lang="es-MX" sz="950" dirty="0">
                <a:latin typeface="Roboto"/>
                <a:ea typeface="Roboto"/>
                <a:cs typeface="Roboto"/>
                <a:sym typeface="Roboto"/>
              </a:rPr>
              <a:t>de usuarios y partes interesadas y el nivel de compromiso para asimilar y adoptar los cambios </a:t>
            </a:r>
            <a:br>
              <a:rPr lang="es-MX" sz="950" dirty="0">
                <a:latin typeface="Roboto"/>
                <a:ea typeface="Roboto"/>
                <a:cs typeface="Roboto"/>
                <a:sym typeface="Roboto"/>
              </a:rPr>
            </a:br>
            <a:r>
              <a:rPr lang="es-MX" sz="950" dirty="0">
                <a:latin typeface="Roboto"/>
                <a:ea typeface="Roboto"/>
                <a:cs typeface="Roboto"/>
                <a:sym typeface="Roboto"/>
              </a:rPr>
              <a:t>que proceden de un cambio a la nueva herramienta. </a:t>
            </a: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s-MX" sz="1200" b="1" dirty="0">
                <a:latin typeface="Roboto"/>
                <a:ea typeface="Roboto"/>
                <a:cs typeface="Roboto"/>
                <a:sym typeface="Roboto"/>
              </a:rPr>
              <a:t>Resultados dirigidos</a:t>
            </a:r>
          </a:p>
          <a:p>
            <a:pPr marL="457200" lvl="0" indent="-292100" algn="l" rtl="0">
              <a:spcBef>
                <a:spcPts val="1000"/>
              </a:spcBef>
              <a:spcAft>
                <a:spcPts val="0"/>
              </a:spcAft>
              <a:buSzPts val="1000"/>
              <a:buFont typeface="Roboto"/>
              <a:buChar char="●"/>
            </a:pPr>
            <a:r>
              <a:rPr lang="es-MX" sz="950" dirty="0">
                <a:latin typeface="Roboto"/>
                <a:ea typeface="Roboto"/>
                <a:cs typeface="Roboto"/>
                <a:sym typeface="Roboto"/>
              </a:rPr>
              <a:t>↑ comprensión del nivel de preparación </a:t>
            </a:r>
            <a:br>
              <a:rPr lang="es-MX" sz="950" dirty="0">
                <a:latin typeface="Roboto"/>
                <a:ea typeface="Roboto"/>
                <a:cs typeface="Roboto"/>
                <a:sym typeface="Roboto"/>
              </a:rPr>
            </a:br>
            <a:r>
              <a:rPr lang="es-MX" sz="950" dirty="0">
                <a:latin typeface="Roboto"/>
                <a:ea typeface="Roboto"/>
                <a:cs typeface="Roboto"/>
                <a:sym typeface="Roboto"/>
              </a:rPr>
              <a:t>y compromiso para adoptar MFA </a:t>
            </a:r>
          </a:p>
          <a:p>
            <a:pPr marL="457200" lvl="0" indent="-298450" algn="l" rtl="0">
              <a:spcBef>
                <a:spcPts val="200"/>
              </a:spcBef>
              <a:spcAft>
                <a:spcPts val="0"/>
              </a:spcAft>
              <a:buSzPts val="1100"/>
              <a:buFont typeface="Roboto"/>
              <a:buChar char="●"/>
            </a:pPr>
            <a:r>
              <a:rPr lang="es-MX" sz="950" dirty="0">
                <a:latin typeface="Roboto"/>
                <a:ea typeface="Roboto"/>
                <a:cs typeface="Roboto"/>
                <a:sym typeface="Roboto"/>
              </a:rPr>
              <a:t>Tratar barreras identificadas de forma proactiva</a:t>
            </a:r>
          </a:p>
          <a:p>
            <a:pPr marL="0" lvl="0" indent="0" algn="l" rtl="0">
              <a:spcBef>
                <a:spcPts val="200"/>
              </a:spcBef>
              <a:spcAft>
                <a:spcPts val="0"/>
              </a:spcAft>
              <a:buNone/>
            </a:pPr>
            <a:endParaRPr sz="950" dirty="0">
              <a:solidFill>
                <a:srgbClr val="4D4D4D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 sz="950" dirty="0">
              <a:latin typeface="Roboto"/>
              <a:ea typeface="Roboto"/>
              <a:cs typeface="Roboto"/>
              <a:sym typeface="Roboto"/>
            </a:endParaRPr>
          </a:p>
          <a:p>
            <a:pPr marL="34290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 sz="1000" dirty="0">
              <a:latin typeface="Roboto"/>
              <a:ea typeface="Roboto"/>
              <a:cs typeface="Roboto"/>
              <a:sym typeface="Roboto"/>
            </a:endParaRPr>
          </a:p>
          <a:p>
            <a:pPr marL="114300" lvl="0" indent="-57150" algn="l" rtl="0">
              <a:spcBef>
                <a:spcPts val="1000"/>
              </a:spcBef>
              <a:spcAft>
                <a:spcPts val="200"/>
              </a:spcAft>
              <a:buNone/>
            </a:pPr>
            <a:endParaRPr sz="1000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155" name="Google Shape;2155;p265"/>
          <p:cNvSpPr txBox="1">
            <a:spLocks noGrp="1"/>
          </p:cNvSpPr>
          <p:nvPr>
            <p:ph type="title"/>
          </p:nvPr>
        </p:nvSpPr>
        <p:spPr>
          <a:xfrm>
            <a:off x="5977500" y="1002325"/>
            <a:ext cx="3060000" cy="2212500"/>
          </a:xfrm>
          <a:prstGeom prst="rect">
            <a:avLst/>
          </a:prstGeom>
        </p:spPr>
        <p:txBody>
          <a:bodyPr spcFirstLastPara="1" wrap="square" lIns="68575" tIns="68575" rIns="68575" bIns="685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200" b="1" dirty="0">
                <a:latin typeface="Roboto"/>
                <a:ea typeface="Roboto"/>
                <a:cs typeface="Roboto"/>
                <a:sym typeface="Roboto"/>
              </a:rPr>
              <a:t>Cómo ejecutar</a:t>
            </a:r>
          </a:p>
          <a:p>
            <a:pPr marL="342900" lvl="0" indent="-228600" algn="l" rtl="0">
              <a:spcBef>
                <a:spcPts val="500"/>
              </a:spcBef>
              <a:spcAft>
                <a:spcPts val="0"/>
              </a:spcAft>
              <a:buSzPts val="1000"/>
              <a:buChar char="●"/>
            </a:pPr>
            <a:r>
              <a:rPr lang="es-MX" sz="950" b="1" dirty="0">
                <a:latin typeface="Roboto"/>
                <a:ea typeface="Roboto"/>
                <a:cs typeface="Roboto"/>
                <a:sym typeface="Roboto"/>
              </a:rPr>
              <a:t>Tomar una referencia:</a:t>
            </a:r>
            <a:r>
              <a:rPr lang="es-MX" sz="950" dirty="0">
                <a:latin typeface="Roboto"/>
                <a:ea typeface="Roboto"/>
                <a:cs typeface="Roboto"/>
                <a:sym typeface="Roboto"/>
              </a:rPr>
              <a:t> Utilice las preguntas de </a:t>
            </a:r>
            <a:r>
              <a:rPr lang="es-MX" sz="950" u="sng" dirty="0">
                <a:solidFill>
                  <a:schemeClr val="hlink"/>
                </a:solidFill>
                <a:latin typeface="Roboto"/>
                <a:ea typeface="Roboto"/>
                <a:cs typeface="Roboto"/>
                <a:sym typeface="Roboto"/>
                <a:hlinkClick r:id="rId4" action="ppaction://hlinksldjump"/>
              </a:rPr>
              <a:t>Evaluación de preparación para el cambio </a:t>
            </a:r>
            <a:r>
              <a:rPr lang="es-MX" sz="950" dirty="0">
                <a:latin typeface="Roboto"/>
                <a:ea typeface="Roboto"/>
                <a:cs typeface="Roboto"/>
                <a:sym typeface="Roboto"/>
              </a:rPr>
              <a:t>para recopilar datos de representantes de grupos afectados al inicio del proyecto de transición.  Esto se puede realizar a través de encuesta, grupo de enfoque o un formato de entrevista 1:1 de negocio pequeños y medianos (SME).</a:t>
            </a:r>
          </a:p>
          <a:p>
            <a:pPr marL="342900" lvl="0" indent="-228600" algn="l" rtl="0">
              <a:spcBef>
                <a:spcPts val="500"/>
              </a:spcBef>
              <a:spcAft>
                <a:spcPts val="0"/>
              </a:spcAft>
              <a:buSzPts val="1000"/>
              <a:buChar char="●"/>
            </a:pPr>
            <a:r>
              <a:rPr lang="es-MX" sz="950" b="1" dirty="0">
                <a:latin typeface="Roboto"/>
                <a:ea typeface="Roboto"/>
                <a:cs typeface="Roboto"/>
                <a:sym typeface="Roboto"/>
              </a:rPr>
              <a:t>Documentar y actuar:</a:t>
            </a:r>
            <a:r>
              <a:rPr lang="es-MX" sz="950" dirty="0">
                <a:latin typeface="Roboto"/>
                <a:ea typeface="Roboto"/>
                <a:cs typeface="Roboto"/>
                <a:sym typeface="Roboto"/>
              </a:rPr>
              <a:t> Resume y socialice averiguaciones de evaluación clave. Colaborar con negocios pequeños y medianos u directivos en el desarrollo de intervenciones de Planes de acción / Gestión de cambios </a:t>
            </a:r>
          </a:p>
          <a:p>
            <a:pPr marL="342900" lvl="0" indent="-228600" algn="l" rtl="0">
              <a:spcBef>
                <a:spcPts val="500"/>
              </a:spcBef>
              <a:spcAft>
                <a:spcPts val="0"/>
              </a:spcAft>
              <a:buSzPts val="1000"/>
              <a:buFont typeface="Roboto"/>
              <a:buChar char="●"/>
            </a:pPr>
            <a:r>
              <a:rPr lang="es-MX" sz="950" b="1" dirty="0">
                <a:latin typeface="Roboto"/>
                <a:ea typeface="Roboto"/>
                <a:cs typeface="Roboto"/>
                <a:sym typeface="Roboto"/>
              </a:rPr>
              <a:t>Continuar para monitorear: </a:t>
            </a:r>
            <a:r>
              <a:rPr lang="es-MX" sz="950" dirty="0">
                <a:latin typeface="Roboto"/>
                <a:ea typeface="Roboto"/>
                <a:cs typeface="Roboto"/>
                <a:sym typeface="Roboto"/>
              </a:rPr>
              <a:t> Utilice el mismo formato para realizar mediciones de Preparación para el cambio adicionales que los progresos del proyecto para medir el progreso, realizar planes de mitigación adicionales y garantizar que cada grupo está al día.</a:t>
            </a:r>
          </a:p>
          <a:p>
            <a:pPr marL="0" lvl="0" indent="0" algn="l" rtl="0">
              <a:spcBef>
                <a:spcPts val="500"/>
              </a:spcBef>
              <a:spcAft>
                <a:spcPts val="0"/>
              </a:spcAft>
              <a:buNone/>
            </a:pPr>
            <a:endParaRPr sz="1000" b="1" dirty="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500"/>
              </a:spcBef>
              <a:spcAft>
                <a:spcPts val="200"/>
              </a:spcAft>
              <a:buNone/>
            </a:pPr>
            <a:endParaRPr sz="1000" dirty="0">
              <a:latin typeface="Roboto"/>
              <a:ea typeface="Roboto"/>
              <a:cs typeface="Roboto"/>
              <a:sym typeface="Roboto"/>
            </a:endParaRPr>
          </a:p>
        </p:txBody>
      </p:sp>
      <p:graphicFrame>
        <p:nvGraphicFramePr>
          <p:cNvPr id="2156" name="Google Shape;2156;p265"/>
          <p:cNvGraphicFramePr/>
          <p:nvPr>
            <p:extLst>
              <p:ext uri="{D42A27DB-BD31-4B8C-83A1-F6EECF244321}">
                <p14:modId xmlns:p14="http://schemas.microsoft.com/office/powerpoint/2010/main" val="913238827"/>
              </p:ext>
            </p:extLst>
          </p:nvPr>
        </p:nvGraphicFramePr>
        <p:xfrm>
          <a:off x="3106192" y="4164255"/>
          <a:ext cx="5575800" cy="805780"/>
        </p:xfrm>
        <a:graphic>
          <a:graphicData uri="http://schemas.openxmlformats.org/drawingml/2006/table">
            <a:tbl>
              <a:tblPr>
                <a:noFill/>
                <a:tableStyleId>{45470F37-8B12-47F0-81BC-2B07CDDA16E9}</a:tableStyleId>
              </a:tblPr>
              <a:tblGrid>
                <a:gridCol w="5575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80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1200">
                          <a:solidFill>
                            <a:srgbClr val="FFFFFF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Herramientas de asistencia</a:t>
                      </a:r>
                    </a:p>
                  </a:txBody>
                  <a:tcPr marL="91425" marR="91425" marT="0" marB="0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3998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22900">
                <a:tc>
                  <a:txBody>
                    <a:bodyPr/>
                    <a:lstStyle/>
                    <a:p>
                      <a:pPr marL="457200" lvl="0" indent="-298450" algn="l" rtl="0">
                        <a:spcBef>
                          <a:spcPts val="0"/>
                        </a:spcBef>
                        <a:spcAft>
                          <a:spcPts val="200"/>
                        </a:spcAft>
                        <a:buSzPts val="1100"/>
                        <a:buFont typeface="Roboto"/>
                        <a:buChar char="●"/>
                      </a:pPr>
                      <a:r>
                        <a:rPr lang="es-MX" sz="1100" u="sng" dirty="0">
                          <a:solidFill>
                            <a:schemeClr val="hlink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  <a:hlinkClick r:id="rId4" action="ppaction://hlinksldjump"/>
                        </a:rPr>
                        <a:t>Evaluación de preparación para el cambio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4" name="Google Shape;1674;p247"/>
          <p:cNvSpPr txBox="1">
            <a:spLocks noGrp="1"/>
          </p:cNvSpPr>
          <p:nvPr>
            <p:ph type="ctrTitle"/>
          </p:nvPr>
        </p:nvSpPr>
        <p:spPr>
          <a:xfrm>
            <a:off x="354284" y="442087"/>
            <a:ext cx="5680755" cy="3279000"/>
          </a:xfrm>
          <a:prstGeom prst="rect">
            <a:avLst/>
          </a:prstGeom>
        </p:spPr>
        <p:txBody>
          <a:bodyPr spcFirstLastPara="1" wrap="square" lIns="68575" tIns="68575" rIns="68575" bIns="685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b="0" dirty="0">
                <a:latin typeface="Roboto Light"/>
                <a:ea typeface="Roboto Light"/>
                <a:cs typeface="Roboto Light"/>
                <a:sym typeface="Roboto Light"/>
              </a:rPr>
              <a:t>Su mundo está perfectamente organizado para crear los comportamientos que está experimentando actualmente...</a:t>
            </a:r>
          </a:p>
          <a:p>
            <a:pPr marL="0" marR="139700" lvl="0" indent="0" algn="l" rtl="0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None/>
            </a:pPr>
            <a:r>
              <a:rPr lang="es-MX" sz="1300" b="0" dirty="0">
                <a:solidFill>
                  <a:srgbClr val="1C1C1C"/>
                </a:solidFill>
                <a:latin typeface="Roboto"/>
                <a:ea typeface="Roboto"/>
                <a:cs typeface="Roboto"/>
                <a:sym typeface="Roboto"/>
              </a:rPr>
              <a:t>¡La transición a una interfaz o plataforma de nueva tecnología puede ser un reto! A menudo requiere que las personas adopten nuevos comportamientos </a:t>
            </a:r>
            <a:br>
              <a:rPr lang="es-MX" sz="1300" b="0" dirty="0">
                <a:solidFill>
                  <a:srgbClr val="1C1C1C"/>
                </a:solidFill>
                <a:latin typeface="Roboto"/>
                <a:ea typeface="Roboto"/>
                <a:cs typeface="Roboto"/>
                <a:sym typeface="Roboto"/>
              </a:rPr>
            </a:br>
            <a:r>
              <a:rPr lang="es-MX" sz="1300" b="0" dirty="0">
                <a:solidFill>
                  <a:srgbClr val="1C1C1C"/>
                </a:solidFill>
                <a:latin typeface="Roboto"/>
                <a:ea typeface="Roboto"/>
                <a:cs typeface="Roboto"/>
                <a:sym typeface="Roboto"/>
              </a:rPr>
              <a:t>y formas de trabajar diferentes a las que están acostumbradas.</a:t>
            </a:r>
          </a:p>
          <a:p>
            <a:pPr marL="0" marR="139700" lvl="0" indent="0" algn="l" rtl="0">
              <a:lnSpc>
                <a:spcPct val="115000"/>
              </a:lnSpc>
              <a:spcBef>
                <a:spcPts val="1800"/>
              </a:spcBef>
              <a:spcAft>
                <a:spcPts val="400"/>
              </a:spcAft>
              <a:buNone/>
            </a:pPr>
            <a:r>
              <a:rPr lang="es-MX" sz="1300" b="0" dirty="0">
                <a:solidFill>
                  <a:srgbClr val="1C1C1C"/>
                </a:solidFill>
                <a:latin typeface="Roboto"/>
                <a:ea typeface="Roboto"/>
                <a:cs typeface="Roboto"/>
                <a:sym typeface="Roboto"/>
              </a:rPr>
              <a:t>Utilice estas plantillas y pasos recomendados para dirigir el cambio de comportamiento que se queda y ayudar a facilitar una transición sin problemas a la nueva tecnología para su organización.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0" name="Google Shape;2120;p264"/>
          <p:cNvSpPr/>
          <p:nvPr/>
        </p:nvSpPr>
        <p:spPr>
          <a:xfrm>
            <a:off x="27851" y="0"/>
            <a:ext cx="2927400" cy="5143500"/>
          </a:xfrm>
          <a:prstGeom prst="rect">
            <a:avLst/>
          </a:prstGeom>
          <a:solidFill>
            <a:srgbClr val="F3F3F3">
              <a:alpha val="79220"/>
            </a:srgb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aphicFrame>
        <p:nvGraphicFramePr>
          <p:cNvPr id="2121" name="Google Shape;2121;p264"/>
          <p:cNvGraphicFramePr/>
          <p:nvPr>
            <p:extLst>
              <p:ext uri="{D42A27DB-BD31-4B8C-83A1-F6EECF244321}">
                <p14:modId xmlns:p14="http://schemas.microsoft.com/office/powerpoint/2010/main" val="440004043"/>
              </p:ext>
            </p:extLst>
          </p:nvPr>
        </p:nvGraphicFramePr>
        <p:xfrm>
          <a:off x="192731" y="1367798"/>
          <a:ext cx="2762475" cy="3694400"/>
        </p:xfrm>
        <a:graphic>
          <a:graphicData uri="http://schemas.openxmlformats.org/drawingml/2006/table">
            <a:tbl>
              <a:tblPr>
                <a:noFill/>
                <a:tableStyleId>{45470F37-8B12-47F0-81BC-2B07CDDA16E9}</a:tableStyleId>
              </a:tblPr>
              <a:tblGrid>
                <a:gridCol w="1275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71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4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1000" b="1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DEFINICIÓN</a:t>
                      </a: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800" i="1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Lo que es cada uno de los 6 factores clave</a:t>
                      </a:r>
                    </a:p>
                  </a:txBody>
                  <a:tcPr marL="91425" marR="91425" marT="91425" marB="91425">
                    <a:lnL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800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El “sistema de personas” de la organización, que incluye clientes, empleados, socios, proveedores y comunidades.</a:t>
                      </a:r>
                    </a:p>
                  </a:txBody>
                  <a:tcPr marL="91425" marR="91425" marT="91425" marB="91425" anchor="ctr">
                    <a:lnL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326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1000" b="1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INFLUENCIA</a:t>
                      </a: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800" i="1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En qué influye este factor clave, que puede hacer avanzar o inhibir un cambio exitoso</a:t>
                      </a:r>
                    </a:p>
                  </a:txBody>
                  <a:tcPr marL="91425" marR="91425" marT="91425" marB="91425">
                    <a:lnL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800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Las relaciones en y entre estos grupos influyen en cómo las personas piensan, actúan y realizar el trabajo en la organización.</a:t>
                      </a:r>
                    </a:p>
                  </a:txBody>
                  <a:tcPr marL="91425" marR="91425" marT="91425" marB="91425" anchor="ctr">
                    <a:lnL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486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1000" b="1" dirty="0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TIPO DE INFLUENCIA</a:t>
                      </a: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800" i="1" dirty="0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Tipo de influencia en acciones/ comportamientos</a:t>
                      </a:r>
                    </a:p>
                  </a:txBody>
                  <a:tcPr marL="91425" marR="91425" marT="91425" marB="91425">
                    <a:lnL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800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        Motivación social</a:t>
                      </a: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rgbClr val="434343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800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        Capacidad social</a:t>
                      </a:r>
                    </a:p>
                  </a:txBody>
                  <a:tcPr marL="91425" marR="91425" marT="91425" marB="91425" anchor="ctr">
                    <a:lnL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696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1000" b="1">
                          <a:solidFill>
                            <a:srgbClr val="F3F3F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PREGUNTA PARA FORMULAR</a:t>
                      </a: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800" i="1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Considere lo siguiente para determinar si este factor clave está haciendo avanzar o inhibiendo un cambio exitoso, y para informar del desarrollo de tácticas a medida para su organización</a:t>
                      </a:r>
                    </a:p>
                  </a:txBody>
                  <a:tcPr marL="91425" marR="91425" marT="91425" marB="91425">
                    <a:lnL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3998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800" dirty="0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¿Los clientes, empleados, socios, proveedores y comunidades están organizados y conectados de una forma que fomenta un cambio exitoso?</a:t>
                      </a:r>
                    </a:p>
                  </a:txBody>
                  <a:tcPr marL="91425" marR="91425" marT="91425" marB="91425" anchor="ctr">
                    <a:lnL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cxnSp>
        <p:nvCxnSpPr>
          <p:cNvPr id="2122" name="Google Shape;2122;p264"/>
          <p:cNvCxnSpPr/>
          <p:nvPr/>
        </p:nvCxnSpPr>
        <p:spPr>
          <a:xfrm>
            <a:off x="-9321" y="-18206"/>
            <a:ext cx="0" cy="5190600"/>
          </a:xfrm>
          <a:prstGeom prst="straightConnector1">
            <a:avLst/>
          </a:prstGeom>
          <a:noFill/>
          <a:ln w="114300" cap="flat" cmpd="sng">
            <a:solidFill>
              <a:srgbClr val="D39981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2123" name="Google Shape;2123;p26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8032" y="213108"/>
            <a:ext cx="1008393" cy="951980"/>
          </a:xfrm>
          <a:prstGeom prst="rect">
            <a:avLst/>
          </a:prstGeom>
          <a:noFill/>
          <a:ln>
            <a:noFill/>
          </a:ln>
        </p:spPr>
      </p:pic>
      <p:sp>
        <p:nvSpPr>
          <p:cNvPr id="2124" name="Google Shape;2124;p264"/>
          <p:cNvSpPr/>
          <p:nvPr/>
        </p:nvSpPr>
        <p:spPr>
          <a:xfrm rot="-9034978">
            <a:off x="821123" y="219033"/>
            <a:ext cx="110554" cy="67836"/>
          </a:xfrm>
          <a:prstGeom prst="triangle">
            <a:avLst>
              <a:gd name="adj" fmla="val 50000"/>
            </a:avLst>
          </a:prstGeom>
          <a:solidFill>
            <a:srgbClr val="D39981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25" name="Google Shape;2125;p264"/>
          <p:cNvSpPr txBox="1"/>
          <p:nvPr/>
        </p:nvSpPr>
        <p:spPr>
          <a:xfrm>
            <a:off x="1118353" y="470719"/>
            <a:ext cx="2085600" cy="45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/>
          <a:p>
            <a:pPr marL="0" marR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MX" sz="2400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Ecosistema</a:t>
            </a:r>
          </a:p>
        </p:txBody>
      </p:sp>
      <p:grpSp>
        <p:nvGrpSpPr>
          <p:cNvPr id="2126" name="Google Shape;2126;p264"/>
          <p:cNvGrpSpPr/>
          <p:nvPr/>
        </p:nvGrpSpPr>
        <p:grpSpPr>
          <a:xfrm>
            <a:off x="1582881" y="3377191"/>
            <a:ext cx="134093" cy="169556"/>
            <a:chOff x="9983846" y="5539482"/>
            <a:chExt cx="521761" cy="659493"/>
          </a:xfrm>
        </p:grpSpPr>
        <p:sp>
          <p:nvSpPr>
            <p:cNvPr id="2127" name="Google Shape;2127;p264"/>
            <p:cNvSpPr/>
            <p:nvPr/>
          </p:nvSpPr>
          <p:spPr>
            <a:xfrm>
              <a:off x="10179909" y="5539482"/>
              <a:ext cx="177000" cy="1758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60000" y="6691"/>
                  </a:moveTo>
                  <a:cubicBezTo>
                    <a:pt x="60000" y="13382"/>
                    <a:pt x="60000" y="13382"/>
                    <a:pt x="60000" y="13382"/>
                  </a:cubicBezTo>
                  <a:cubicBezTo>
                    <a:pt x="85777" y="13382"/>
                    <a:pt x="106222" y="34349"/>
                    <a:pt x="106222" y="60223"/>
                  </a:cubicBezTo>
                  <a:cubicBezTo>
                    <a:pt x="106222" y="85650"/>
                    <a:pt x="85777" y="106617"/>
                    <a:pt x="60000" y="106617"/>
                  </a:cubicBezTo>
                  <a:cubicBezTo>
                    <a:pt x="34222" y="106617"/>
                    <a:pt x="13333" y="85650"/>
                    <a:pt x="13333" y="60223"/>
                  </a:cubicBezTo>
                  <a:cubicBezTo>
                    <a:pt x="13333" y="34349"/>
                    <a:pt x="34222" y="13382"/>
                    <a:pt x="60000" y="13382"/>
                  </a:cubicBezTo>
                  <a:cubicBezTo>
                    <a:pt x="60000" y="6691"/>
                    <a:pt x="60000" y="6691"/>
                    <a:pt x="60000" y="6691"/>
                  </a:cubicBezTo>
                  <a:cubicBezTo>
                    <a:pt x="60000" y="0"/>
                    <a:pt x="60000" y="0"/>
                    <a:pt x="60000" y="0"/>
                  </a:cubicBezTo>
                  <a:cubicBezTo>
                    <a:pt x="26666" y="0"/>
                    <a:pt x="0" y="26765"/>
                    <a:pt x="0" y="60223"/>
                  </a:cubicBezTo>
                  <a:cubicBezTo>
                    <a:pt x="0" y="93234"/>
                    <a:pt x="26666" y="120000"/>
                    <a:pt x="60000" y="120000"/>
                  </a:cubicBezTo>
                  <a:cubicBezTo>
                    <a:pt x="92888" y="120000"/>
                    <a:pt x="120000" y="93234"/>
                    <a:pt x="120000" y="60223"/>
                  </a:cubicBezTo>
                  <a:cubicBezTo>
                    <a:pt x="120000" y="26765"/>
                    <a:pt x="92888" y="0"/>
                    <a:pt x="60000" y="0"/>
                  </a:cubicBezTo>
                  <a:lnTo>
                    <a:pt x="60000" y="6691"/>
                  </a:ln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1C1C1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28" name="Google Shape;2128;p264"/>
            <p:cNvSpPr/>
            <p:nvPr/>
          </p:nvSpPr>
          <p:spPr>
            <a:xfrm>
              <a:off x="10099107" y="5742675"/>
              <a:ext cx="406500" cy="4563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109178" y="5517"/>
                  </a:moveTo>
                  <a:cubicBezTo>
                    <a:pt x="109371" y="2931"/>
                    <a:pt x="109371" y="2931"/>
                    <a:pt x="109371" y="2931"/>
                  </a:cubicBezTo>
                  <a:cubicBezTo>
                    <a:pt x="108405" y="2758"/>
                    <a:pt x="108405" y="2758"/>
                    <a:pt x="108405" y="2758"/>
                  </a:cubicBezTo>
                  <a:cubicBezTo>
                    <a:pt x="105507" y="2758"/>
                    <a:pt x="102801" y="3620"/>
                    <a:pt x="100869" y="5172"/>
                  </a:cubicBezTo>
                  <a:cubicBezTo>
                    <a:pt x="98743" y="6724"/>
                    <a:pt x="97198" y="8965"/>
                    <a:pt x="97004" y="11551"/>
                  </a:cubicBezTo>
                  <a:cubicBezTo>
                    <a:pt x="99903" y="11724"/>
                    <a:pt x="99903" y="11724"/>
                    <a:pt x="99903" y="11724"/>
                  </a:cubicBezTo>
                  <a:cubicBezTo>
                    <a:pt x="97004" y="11551"/>
                    <a:pt x="97004" y="11551"/>
                    <a:pt x="97004" y="11551"/>
                  </a:cubicBezTo>
                  <a:cubicBezTo>
                    <a:pt x="94492" y="31724"/>
                    <a:pt x="94492" y="31724"/>
                    <a:pt x="94492" y="31724"/>
                  </a:cubicBezTo>
                  <a:cubicBezTo>
                    <a:pt x="97391" y="32068"/>
                    <a:pt x="97391" y="32068"/>
                    <a:pt x="97391" y="32068"/>
                  </a:cubicBezTo>
                  <a:cubicBezTo>
                    <a:pt x="97391" y="29482"/>
                    <a:pt x="97391" y="29482"/>
                    <a:pt x="97391" y="29482"/>
                  </a:cubicBezTo>
                  <a:cubicBezTo>
                    <a:pt x="96425" y="29482"/>
                    <a:pt x="95652" y="29827"/>
                    <a:pt x="95265" y="30000"/>
                  </a:cubicBezTo>
                  <a:cubicBezTo>
                    <a:pt x="94685" y="30517"/>
                    <a:pt x="94299" y="30862"/>
                    <a:pt x="94299" y="30862"/>
                  </a:cubicBezTo>
                  <a:cubicBezTo>
                    <a:pt x="95072" y="31551"/>
                    <a:pt x="95072" y="31551"/>
                    <a:pt x="95072" y="31551"/>
                  </a:cubicBezTo>
                  <a:cubicBezTo>
                    <a:pt x="94492" y="30689"/>
                    <a:pt x="94492" y="30689"/>
                    <a:pt x="94492" y="30689"/>
                  </a:cubicBezTo>
                  <a:cubicBezTo>
                    <a:pt x="94299" y="30862"/>
                    <a:pt x="94299" y="30862"/>
                    <a:pt x="94299" y="30862"/>
                  </a:cubicBezTo>
                  <a:cubicBezTo>
                    <a:pt x="95072" y="31551"/>
                    <a:pt x="95072" y="31551"/>
                    <a:pt x="95072" y="31551"/>
                  </a:cubicBezTo>
                  <a:cubicBezTo>
                    <a:pt x="94492" y="30689"/>
                    <a:pt x="94492" y="30689"/>
                    <a:pt x="94492" y="30689"/>
                  </a:cubicBezTo>
                  <a:cubicBezTo>
                    <a:pt x="95458" y="32241"/>
                    <a:pt x="95458" y="32241"/>
                    <a:pt x="95458" y="32241"/>
                  </a:cubicBezTo>
                  <a:cubicBezTo>
                    <a:pt x="95458" y="30517"/>
                    <a:pt x="95458" y="30517"/>
                    <a:pt x="95458" y="30517"/>
                  </a:cubicBezTo>
                  <a:cubicBezTo>
                    <a:pt x="94492" y="30689"/>
                    <a:pt x="94492" y="30689"/>
                    <a:pt x="94492" y="30689"/>
                  </a:cubicBezTo>
                  <a:cubicBezTo>
                    <a:pt x="95458" y="32241"/>
                    <a:pt x="95458" y="32241"/>
                    <a:pt x="95458" y="32241"/>
                  </a:cubicBezTo>
                  <a:cubicBezTo>
                    <a:pt x="95458" y="30517"/>
                    <a:pt x="95458" y="30517"/>
                    <a:pt x="95458" y="30517"/>
                  </a:cubicBezTo>
                  <a:cubicBezTo>
                    <a:pt x="75555" y="30517"/>
                    <a:pt x="75555" y="30517"/>
                    <a:pt x="75555" y="30517"/>
                  </a:cubicBezTo>
                  <a:cubicBezTo>
                    <a:pt x="61642" y="8448"/>
                    <a:pt x="61642" y="8448"/>
                    <a:pt x="61642" y="8448"/>
                  </a:cubicBezTo>
                  <a:cubicBezTo>
                    <a:pt x="58937" y="9655"/>
                    <a:pt x="58937" y="9655"/>
                    <a:pt x="58937" y="9655"/>
                  </a:cubicBezTo>
                  <a:cubicBezTo>
                    <a:pt x="61642" y="8448"/>
                    <a:pt x="61642" y="8448"/>
                    <a:pt x="61642" y="8448"/>
                  </a:cubicBezTo>
                  <a:cubicBezTo>
                    <a:pt x="60096" y="5689"/>
                    <a:pt x="57004" y="3448"/>
                    <a:pt x="53140" y="2931"/>
                  </a:cubicBezTo>
                  <a:cubicBezTo>
                    <a:pt x="53140" y="2931"/>
                    <a:pt x="53140" y="2931"/>
                    <a:pt x="53140" y="2931"/>
                  </a:cubicBezTo>
                  <a:cubicBezTo>
                    <a:pt x="30338" y="0"/>
                    <a:pt x="30338" y="0"/>
                    <a:pt x="30338" y="0"/>
                  </a:cubicBezTo>
                  <a:cubicBezTo>
                    <a:pt x="30338" y="0"/>
                    <a:pt x="30338" y="0"/>
                    <a:pt x="30338" y="0"/>
                  </a:cubicBezTo>
                  <a:cubicBezTo>
                    <a:pt x="28985" y="0"/>
                    <a:pt x="28985" y="0"/>
                    <a:pt x="28985" y="0"/>
                  </a:cubicBezTo>
                  <a:cubicBezTo>
                    <a:pt x="24347" y="0"/>
                    <a:pt x="19710" y="2241"/>
                    <a:pt x="17971" y="6551"/>
                  </a:cubicBezTo>
                  <a:cubicBezTo>
                    <a:pt x="579" y="46206"/>
                    <a:pt x="579" y="46206"/>
                    <a:pt x="579" y="46206"/>
                  </a:cubicBezTo>
                  <a:cubicBezTo>
                    <a:pt x="579" y="46206"/>
                    <a:pt x="579" y="46206"/>
                    <a:pt x="579" y="46206"/>
                  </a:cubicBezTo>
                  <a:cubicBezTo>
                    <a:pt x="193" y="47241"/>
                    <a:pt x="0" y="48275"/>
                    <a:pt x="0" y="49137"/>
                  </a:cubicBezTo>
                  <a:cubicBezTo>
                    <a:pt x="0" y="52586"/>
                    <a:pt x="2125" y="55517"/>
                    <a:pt x="5410" y="57413"/>
                  </a:cubicBezTo>
                  <a:cubicBezTo>
                    <a:pt x="6956" y="55172"/>
                    <a:pt x="6956" y="55172"/>
                    <a:pt x="6956" y="55172"/>
                  </a:cubicBezTo>
                  <a:cubicBezTo>
                    <a:pt x="5217" y="57241"/>
                    <a:pt x="5217" y="57241"/>
                    <a:pt x="5217" y="57241"/>
                  </a:cubicBezTo>
                  <a:cubicBezTo>
                    <a:pt x="45990" y="82413"/>
                    <a:pt x="45990" y="82413"/>
                    <a:pt x="45990" y="82413"/>
                  </a:cubicBezTo>
                  <a:cubicBezTo>
                    <a:pt x="49468" y="110689"/>
                    <a:pt x="49468" y="110689"/>
                    <a:pt x="49468" y="110689"/>
                  </a:cubicBezTo>
                  <a:cubicBezTo>
                    <a:pt x="52367" y="110344"/>
                    <a:pt x="52367" y="110344"/>
                    <a:pt x="52367" y="110344"/>
                  </a:cubicBezTo>
                  <a:cubicBezTo>
                    <a:pt x="49468" y="110689"/>
                    <a:pt x="49468" y="110689"/>
                    <a:pt x="49468" y="110689"/>
                  </a:cubicBezTo>
                  <a:cubicBezTo>
                    <a:pt x="49661" y="113275"/>
                    <a:pt x="51207" y="115517"/>
                    <a:pt x="53333" y="117241"/>
                  </a:cubicBezTo>
                  <a:cubicBezTo>
                    <a:pt x="55458" y="118793"/>
                    <a:pt x="58164" y="119655"/>
                    <a:pt x="61062" y="119655"/>
                  </a:cubicBezTo>
                  <a:cubicBezTo>
                    <a:pt x="64154" y="119655"/>
                    <a:pt x="67053" y="118620"/>
                    <a:pt x="69178" y="116896"/>
                  </a:cubicBezTo>
                  <a:cubicBezTo>
                    <a:pt x="71304" y="115172"/>
                    <a:pt x="72463" y="112586"/>
                    <a:pt x="72463" y="110000"/>
                  </a:cubicBezTo>
                  <a:cubicBezTo>
                    <a:pt x="72463" y="109137"/>
                    <a:pt x="72463" y="109137"/>
                    <a:pt x="72463" y="109137"/>
                  </a:cubicBezTo>
                  <a:cubicBezTo>
                    <a:pt x="69371" y="73448"/>
                    <a:pt x="69371" y="73448"/>
                    <a:pt x="69371" y="73448"/>
                  </a:cubicBezTo>
                  <a:cubicBezTo>
                    <a:pt x="66473" y="73620"/>
                    <a:pt x="66473" y="73620"/>
                    <a:pt x="66473" y="73620"/>
                  </a:cubicBezTo>
                  <a:cubicBezTo>
                    <a:pt x="69371" y="73620"/>
                    <a:pt x="69371" y="73620"/>
                    <a:pt x="69371" y="73620"/>
                  </a:cubicBezTo>
                  <a:cubicBezTo>
                    <a:pt x="69371" y="70862"/>
                    <a:pt x="67632" y="68448"/>
                    <a:pt x="65120" y="66724"/>
                  </a:cubicBezTo>
                  <a:cubicBezTo>
                    <a:pt x="63381" y="68793"/>
                    <a:pt x="63381" y="68793"/>
                    <a:pt x="63381" y="68793"/>
                  </a:cubicBezTo>
                  <a:cubicBezTo>
                    <a:pt x="65507" y="67068"/>
                    <a:pt x="65507" y="67068"/>
                    <a:pt x="65507" y="67068"/>
                  </a:cubicBezTo>
                  <a:cubicBezTo>
                    <a:pt x="43671" y="45172"/>
                    <a:pt x="43671" y="45172"/>
                    <a:pt x="43671" y="45172"/>
                  </a:cubicBezTo>
                  <a:cubicBezTo>
                    <a:pt x="49275" y="32758"/>
                    <a:pt x="49275" y="32758"/>
                    <a:pt x="49275" y="32758"/>
                  </a:cubicBezTo>
                  <a:cubicBezTo>
                    <a:pt x="56618" y="43965"/>
                    <a:pt x="56618" y="43965"/>
                    <a:pt x="56618" y="43965"/>
                  </a:cubicBezTo>
                  <a:cubicBezTo>
                    <a:pt x="56618" y="43965"/>
                    <a:pt x="56618" y="43965"/>
                    <a:pt x="56618" y="43965"/>
                  </a:cubicBezTo>
                  <a:cubicBezTo>
                    <a:pt x="57584" y="45172"/>
                    <a:pt x="58743" y="46551"/>
                    <a:pt x="60483" y="47586"/>
                  </a:cubicBezTo>
                  <a:cubicBezTo>
                    <a:pt x="62028" y="48793"/>
                    <a:pt x="63961" y="49655"/>
                    <a:pt x="66473" y="49655"/>
                  </a:cubicBezTo>
                  <a:cubicBezTo>
                    <a:pt x="92560" y="49655"/>
                    <a:pt x="92560" y="49655"/>
                    <a:pt x="92560" y="49655"/>
                  </a:cubicBezTo>
                  <a:cubicBezTo>
                    <a:pt x="84444" y="109827"/>
                    <a:pt x="84444" y="109827"/>
                    <a:pt x="84444" y="109827"/>
                  </a:cubicBezTo>
                  <a:cubicBezTo>
                    <a:pt x="84444" y="109827"/>
                    <a:pt x="84444" y="109827"/>
                    <a:pt x="84444" y="109827"/>
                  </a:cubicBezTo>
                  <a:cubicBezTo>
                    <a:pt x="84251" y="110689"/>
                    <a:pt x="84251" y="110689"/>
                    <a:pt x="84251" y="110689"/>
                  </a:cubicBezTo>
                  <a:cubicBezTo>
                    <a:pt x="84251" y="113103"/>
                    <a:pt x="85410" y="115344"/>
                    <a:pt x="87149" y="117068"/>
                  </a:cubicBezTo>
                  <a:cubicBezTo>
                    <a:pt x="89082" y="118793"/>
                    <a:pt x="91594" y="119827"/>
                    <a:pt x="94492" y="120000"/>
                  </a:cubicBezTo>
                  <a:cubicBezTo>
                    <a:pt x="95265" y="120000"/>
                    <a:pt x="95265" y="120000"/>
                    <a:pt x="95265" y="120000"/>
                  </a:cubicBezTo>
                  <a:cubicBezTo>
                    <a:pt x="96811" y="119310"/>
                    <a:pt x="96811" y="119310"/>
                    <a:pt x="96811" y="119310"/>
                  </a:cubicBezTo>
                  <a:cubicBezTo>
                    <a:pt x="95458" y="117068"/>
                    <a:pt x="95458" y="117068"/>
                    <a:pt x="95458" y="117068"/>
                  </a:cubicBezTo>
                  <a:cubicBezTo>
                    <a:pt x="95458" y="119655"/>
                    <a:pt x="95458" y="119655"/>
                    <a:pt x="95458" y="119655"/>
                  </a:cubicBezTo>
                  <a:cubicBezTo>
                    <a:pt x="101256" y="119655"/>
                    <a:pt x="106086" y="115862"/>
                    <a:pt x="107053" y="110862"/>
                  </a:cubicBezTo>
                  <a:cubicBezTo>
                    <a:pt x="107053" y="110862"/>
                    <a:pt x="107053" y="110862"/>
                    <a:pt x="107053" y="110862"/>
                  </a:cubicBezTo>
                  <a:cubicBezTo>
                    <a:pt x="120000" y="13103"/>
                    <a:pt x="120000" y="13103"/>
                    <a:pt x="120000" y="13103"/>
                  </a:cubicBezTo>
                  <a:cubicBezTo>
                    <a:pt x="120000" y="13103"/>
                    <a:pt x="120000" y="13103"/>
                    <a:pt x="120000" y="13103"/>
                  </a:cubicBezTo>
                  <a:cubicBezTo>
                    <a:pt x="120000" y="12241"/>
                    <a:pt x="120000" y="12241"/>
                    <a:pt x="120000" y="12241"/>
                  </a:cubicBezTo>
                  <a:cubicBezTo>
                    <a:pt x="120000" y="7413"/>
                    <a:pt x="115362" y="3275"/>
                    <a:pt x="109371" y="2931"/>
                  </a:cubicBezTo>
                  <a:cubicBezTo>
                    <a:pt x="109178" y="5517"/>
                    <a:pt x="109178" y="5517"/>
                    <a:pt x="109178" y="5517"/>
                  </a:cubicBezTo>
                  <a:cubicBezTo>
                    <a:pt x="108985" y="8103"/>
                    <a:pt x="108985" y="8103"/>
                    <a:pt x="108985" y="8103"/>
                  </a:cubicBezTo>
                  <a:cubicBezTo>
                    <a:pt x="112077" y="8275"/>
                    <a:pt x="114202" y="10517"/>
                    <a:pt x="114202" y="12241"/>
                  </a:cubicBezTo>
                  <a:cubicBezTo>
                    <a:pt x="114202" y="12586"/>
                    <a:pt x="114202" y="12586"/>
                    <a:pt x="114202" y="12586"/>
                  </a:cubicBezTo>
                  <a:cubicBezTo>
                    <a:pt x="117101" y="12758"/>
                    <a:pt x="117101" y="12758"/>
                    <a:pt x="117101" y="12758"/>
                  </a:cubicBezTo>
                  <a:cubicBezTo>
                    <a:pt x="114202" y="12413"/>
                    <a:pt x="114202" y="12413"/>
                    <a:pt x="114202" y="12413"/>
                  </a:cubicBezTo>
                  <a:cubicBezTo>
                    <a:pt x="101256" y="110172"/>
                    <a:pt x="101256" y="110172"/>
                    <a:pt x="101256" y="110172"/>
                  </a:cubicBezTo>
                  <a:cubicBezTo>
                    <a:pt x="104154" y="110344"/>
                    <a:pt x="104154" y="110344"/>
                    <a:pt x="104154" y="110344"/>
                  </a:cubicBezTo>
                  <a:cubicBezTo>
                    <a:pt x="101256" y="110000"/>
                    <a:pt x="101256" y="110000"/>
                    <a:pt x="101256" y="110000"/>
                  </a:cubicBezTo>
                  <a:cubicBezTo>
                    <a:pt x="100676" y="112586"/>
                    <a:pt x="98357" y="114482"/>
                    <a:pt x="95458" y="114482"/>
                  </a:cubicBezTo>
                  <a:cubicBezTo>
                    <a:pt x="94879" y="114482"/>
                    <a:pt x="94879" y="114482"/>
                    <a:pt x="94879" y="114482"/>
                  </a:cubicBezTo>
                  <a:cubicBezTo>
                    <a:pt x="93333" y="115000"/>
                    <a:pt x="93333" y="115000"/>
                    <a:pt x="93333" y="115000"/>
                  </a:cubicBezTo>
                  <a:cubicBezTo>
                    <a:pt x="94685" y="117413"/>
                    <a:pt x="94685" y="117413"/>
                    <a:pt x="94685" y="117413"/>
                  </a:cubicBezTo>
                  <a:cubicBezTo>
                    <a:pt x="94879" y="114827"/>
                    <a:pt x="94879" y="114827"/>
                    <a:pt x="94879" y="114827"/>
                  </a:cubicBezTo>
                  <a:cubicBezTo>
                    <a:pt x="93333" y="114655"/>
                    <a:pt x="92173" y="114137"/>
                    <a:pt x="91400" y="113448"/>
                  </a:cubicBezTo>
                  <a:cubicBezTo>
                    <a:pt x="90628" y="112758"/>
                    <a:pt x="90048" y="111896"/>
                    <a:pt x="90048" y="110689"/>
                  </a:cubicBezTo>
                  <a:cubicBezTo>
                    <a:pt x="90241" y="110344"/>
                    <a:pt x="90241" y="110344"/>
                    <a:pt x="90241" y="110344"/>
                  </a:cubicBezTo>
                  <a:cubicBezTo>
                    <a:pt x="87342" y="110000"/>
                    <a:pt x="87342" y="110000"/>
                    <a:pt x="87342" y="110000"/>
                  </a:cubicBezTo>
                  <a:cubicBezTo>
                    <a:pt x="90241" y="110344"/>
                    <a:pt x="90241" y="110344"/>
                    <a:pt x="90241" y="110344"/>
                  </a:cubicBezTo>
                  <a:cubicBezTo>
                    <a:pt x="99130" y="44482"/>
                    <a:pt x="99130" y="44482"/>
                    <a:pt x="99130" y="44482"/>
                  </a:cubicBezTo>
                  <a:cubicBezTo>
                    <a:pt x="66473" y="44482"/>
                    <a:pt x="66473" y="44482"/>
                    <a:pt x="66473" y="44482"/>
                  </a:cubicBezTo>
                  <a:cubicBezTo>
                    <a:pt x="65700" y="44482"/>
                    <a:pt x="64927" y="44137"/>
                    <a:pt x="63961" y="43620"/>
                  </a:cubicBezTo>
                  <a:cubicBezTo>
                    <a:pt x="62995" y="42931"/>
                    <a:pt x="62028" y="41896"/>
                    <a:pt x="61449" y="41034"/>
                  </a:cubicBezTo>
                  <a:cubicBezTo>
                    <a:pt x="58937" y="42586"/>
                    <a:pt x="58937" y="42586"/>
                    <a:pt x="58937" y="42586"/>
                  </a:cubicBezTo>
                  <a:cubicBezTo>
                    <a:pt x="61642" y="41206"/>
                    <a:pt x="61642" y="41206"/>
                    <a:pt x="61642" y="41206"/>
                  </a:cubicBezTo>
                  <a:cubicBezTo>
                    <a:pt x="48309" y="20862"/>
                    <a:pt x="48309" y="20862"/>
                    <a:pt x="48309" y="20862"/>
                  </a:cubicBezTo>
                  <a:cubicBezTo>
                    <a:pt x="36908" y="46206"/>
                    <a:pt x="36908" y="46206"/>
                    <a:pt x="36908" y="46206"/>
                  </a:cubicBezTo>
                  <a:cubicBezTo>
                    <a:pt x="61256" y="70689"/>
                    <a:pt x="61256" y="70689"/>
                    <a:pt x="61256" y="70689"/>
                  </a:cubicBezTo>
                  <a:cubicBezTo>
                    <a:pt x="61449" y="70862"/>
                    <a:pt x="61449" y="70862"/>
                    <a:pt x="61449" y="70862"/>
                  </a:cubicBezTo>
                  <a:cubicBezTo>
                    <a:pt x="62995" y="71896"/>
                    <a:pt x="63574" y="72931"/>
                    <a:pt x="63574" y="73620"/>
                  </a:cubicBezTo>
                  <a:cubicBezTo>
                    <a:pt x="63574" y="73793"/>
                    <a:pt x="63574" y="73793"/>
                    <a:pt x="63574" y="73793"/>
                  </a:cubicBezTo>
                  <a:cubicBezTo>
                    <a:pt x="66666" y="109482"/>
                    <a:pt x="66666" y="109482"/>
                    <a:pt x="66666" y="109482"/>
                  </a:cubicBezTo>
                  <a:cubicBezTo>
                    <a:pt x="66666" y="110000"/>
                    <a:pt x="66666" y="110000"/>
                    <a:pt x="66666" y="110000"/>
                  </a:cubicBezTo>
                  <a:cubicBezTo>
                    <a:pt x="66666" y="112241"/>
                    <a:pt x="64347" y="114482"/>
                    <a:pt x="61062" y="114482"/>
                  </a:cubicBezTo>
                  <a:cubicBezTo>
                    <a:pt x="59516" y="114482"/>
                    <a:pt x="58164" y="113965"/>
                    <a:pt x="57004" y="113275"/>
                  </a:cubicBezTo>
                  <a:cubicBezTo>
                    <a:pt x="56038" y="112413"/>
                    <a:pt x="55458" y="111379"/>
                    <a:pt x="55265" y="110172"/>
                  </a:cubicBezTo>
                  <a:cubicBezTo>
                    <a:pt x="55265" y="110172"/>
                    <a:pt x="55265" y="110172"/>
                    <a:pt x="55265" y="110172"/>
                  </a:cubicBezTo>
                  <a:cubicBezTo>
                    <a:pt x="51594" y="79482"/>
                    <a:pt x="51594" y="79482"/>
                    <a:pt x="51594" y="79482"/>
                  </a:cubicBezTo>
                  <a:cubicBezTo>
                    <a:pt x="8502" y="52931"/>
                    <a:pt x="8502" y="52931"/>
                    <a:pt x="8502" y="52931"/>
                  </a:cubicBezTo>
                  <a:cubicBezTo>
                    <a:pt x="8502" y="52931"/>
                    <a:pt x="8502" y="52931"/>
                    <a:pt x="8502" y="52931"/>
                  </a:cubicBezTo>
                  <a:cubicBezTo>
                    <a:pt x="6763" y="51896"/>
                    <a:pt x="5797" y="50517"/>
                    <a:pt x="5797" y="49137"/>
                  </a:cubicBezTo>
                  <a:cubicBezTo>
                    <a:pt x="6183" y="47931"/>
                    <a:pt x="6183" y="47931"/>
                    <a:pt x="6183" y="47931"/>
                  </a:cubicBezTo>
                  <a:cubicBezTo>
                    <a:pt x="3285" y="47068"/>
                    <a:pt x="3285" y="47068"/>
                    <a:pt x="3285" y="47068"/>
                  </a:cubicBezTo>
                  <a:cubicBezTo>
                    <a:pt x="5990" y="48103"/>
                    <a:pt x="5990" y="48103"/>
                    <a:pt x="5990" y="48103"/>
                  </a:cubicBezTo>
                  <a:cubicBezTo>
                    <a:pt x="23381" y="8448"/>
                    <a:pt x="23381" y="8448"/>
                    <a:pt x="23381" y="8448"/>
                  </a:cubicBezTo>
                  <a:cubicBezTo>
                    <a:pt x="23381" y="8448"/>
                    <a:pt x="23381" y="8448"/>
                    <a:pt x="23381" y="8448"/>
                  </a:cubicBezTo>
                  <a:cubicBezTo>
                    <a:pt x="24347" y="6379"/>
                    <a:pt x="26473" y="5172"/>
                    <a:pt x="28985" y="5172"/>
                  </a:cubicBezTo>
                  <a:cubicBezTo>
                    <a:pt x="29758" y="5172"/>
                    <a:pt x="29758" y="5172"/>
                    <a:pt x="29758" y="5172"/>
                  </a:cubicBezTo>
                  <a:cubicBezTo>
                    <a:pt x="29951" y="2586"/>
                    <a:pt x="29951" y="2586"/>
                    <a:pt x="29951" y="2586"/>
                  </a:cubicBezTo>
                  <a:cubicBezTo>
                    <a:pt x="29565" y="5172"/>
                    <a:pt x="29565" y="5172"/>
                    <a:pt x="29565" y="5172"/>
                  </a:cubicBezTo>
                  <a:cubicBezTo>
                    <a:pt x="52367" y="8103"/>
                    <a:pt x="52367" y="8103"/>
                    <a:pt x="52367" y="8103"/>
                  </a:cubicBezTo>
                  <a:cubicBezTo>
                    <a:pt x="52367" y="8103"/>
                    <a:pt x="52367" y="8103"/>
                    <a:pt x="52367" y="8103"/>
                  </a:cubicBezTo>
                  <a:cubicBezTo>
                    <a:pt x="53913" y="8275"/>
                    <a:pt x="55652" y="9482"/>
                    <a:pt x="56425" y="10862"/>
                  </a:cubicBezTo>
                  <a:cubicBezTo>
                    <a:pt x="56425" y="10862"/>
                    <a:pt x="56425" y="10862"/>
                    <a:pt x="56425" y="10862"/>
                  </a:cubicBezTo>
                  <a:cubicBezTo>
                    <a:pt x="72270" y="35689"/>
                    <a:pt x="72270" y="35689"/>
                    <a:pt x="72270" y="35689"/>
                  </a:cubicBezTo>
                  <a:cubicBezTo>
                    <a:pt x="95458" y="35689"/>
                    <a:pt x="95458" y="35689"/>
                    <a:pt x="95458" y="35689"/>
                  </a:cubicBezTo>
                  <a:cubicBezTo>
                    <a:pt x="96425" y="35689"/>
                    <a:pt x="97198" y="35344"/>
                    <a:pt x="97584" y="35000"/>
                  </a:cubicBezTo>
                  <a:cubicBezTo>
                    <a:pt x="98357" y="34655"/>
                    <a:pt x="98550" y="34310"/>
                    <a:pt x="98743" y="34310"/>
                  </a:cubicBezTo>
                  <a:cubicBezTo>
                    <a:pt x="97971" y="33620"/>
                    <a:pt x="97971" y="33620"/>
                    <a:pt x="97971" y="33620"/>
                  </a:cubicBezTo>
                  <a:cubicBezTo>
                    <a:pt x="98357" y="34482"/>
                    <a:pt x="98357" y="34482"/>
                    <a:pt x="98357" y="34482"/>
                  </a:cubicBezTo>
                  <a:cubicBezTo>
                    <a:pt x="98743" y="34310"/>
                    <a:pt x="98743" y="34310"/>
                    <a:pt x="98743" y="34310"/>
                  </a:cubicBezTo>
                  <a:cubicBezTo>
                    <a:pt x="97971" y="33620"/>
                    <a:pt x="97971" y="33620"/>
                    <a:pt x="97971" y="33620"/>
                  </a:cubicBezTo>
                  <a:cubicBezTo>
                    <a:pt x="98357" y="34482"/>
                    <a:pt x="98357" y="34482"/>
                    <a:pt x="98357" y="34482"/>
                  </a:cubicBezTo>
                  <a:cubicBezTo>
                    <a:pt x="97391" y="32758"/>
                    <a:pt x="97391" y="32758"/>
                    <a:pt x="97391" y="32758"/>
                  </a:cubicBezTo>
                  <a:cubicBezTo>
                    <a:pt x="97391" y="34655"/>
                    <a:pt x="97391" y="34655"/>
                    <a:pt x="97391" y="34655"/>
                  </a:cubicBezTo>
                  <a:cubicBezTo>
                    <a:pt x="98357" y="34482"/>
                    <a:pt x="98357" y="34482"/>
                    <a:pt x="98357" y="34482"/>
                  </a:cubicBezTo>
                  <a:cubicBezTo>
                    <a:pt x="97391" y="32758"/>
                    <a:pt x="97391" y="32758"/>
                    <a:pt x="97391" y="32758"/>
                  </a:cubicBezTo>
                  <a:cubicBezTo>
                    <a:pt x="97391" y="34655"/>
                    <a:pt x="97391" y="34655"/>
                    <a:pt x="97391" y="34655"/>
                  </a:cubicBezTo>
                  <a:cubicBezTo>
                    <a:pt x="100096" y="34655"/>
                    <a:pt x="100096" y="34655"/>
                    <a:pt x="100096" y="34655"/>
                  </a:cubicBezTo>
                  <a:cubicBezTo>
                    <a:pt x="102608" y="12068"/>
                    <a:pt x="102608" y="12068"/>
                    <a:pt x="102608" y="12068"/>
                  </a:cubicBezTo>
                  <a:cubicBezTo>
                    <a:pt x="102801" y="11896"/>
                    <a:pt x="102801" y="11896"/>
                    <a:pt x="102801" y="11896"/>
                  </a:cubicBezTo>
                  <a:cubicBezTo>
                    <a:pt x="102801" y="10862"/>
                    <a:pt x="103381" y="10000"/>
                    <a:pt x="104347" y="9310"/>
                  </a:cubicBezTo>
                  <a:cubicBezTo>
                    <a:pt x="105507" y="8448"/>
                    <a:pt x="106859" y="7931"/>
                    <a:pt x="108405" y="7931"/>
                  </a:cubicBezTo>
                  <a:cubicBezTo>
                    <a:pt x="108985" y="8103"/>
                    <a:pt x="108985" y="8103"/>
                    <a:pt x="108985" y="8103"/>
                  </a:cubicBezTo>
                  <a:lnTo>
                    <a:pt x="109178" y="5517"/>
                  </a:ln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1C1C1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29" name="Google Shape;2129;p264"/>
            <p:cNvSpPr/>
            <p:nvPr/>
          </p:nvSpPr>
          <p:spPr>
            <a:xfrm>
              <a:off x="9983846" y="5730792"/>
              <a:ext cx="155700" cy="1878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60000" y="102916"/>
                  </a:moveTo>
                  <a:cubicBezTo>
                    <a:pt x="67058" y="105416"/>
                    <a:pt x="67058" y="105416"/>
                    <a:pt x="67058" y="105416"/>
                  </a:cubicBezTo>
                  <a:cubicBezTo>
                    <a:pt x="105378" y="25000"/>
                    <a:pt x="105378" y="25000"/>
                    <a:pt x="105378" y="25000"/>
                  </a:cubicBezTo>
                  <a:cubicBezTo>
                    <a:pt x="105378" y="24583"/>
                    <a:pt x="105378" y="24583"/>
                    <a:pt x="105378" y="24583"/>
                  </a:cubicBezTo>
                  <a:cubicBezTo>
                    <a:pt x="106890" y="20416"/>
                    <a:pt x="109915" y="15833"/>
                    <a:pt x="113445" y="10833"/>
                  </a:cubicBezTo>
                  <a:cubicBezTo>
                    <a:pt x="120000" y="3333"/>
                    <a:pt x="120000" y="3333"/>
                    <a:pt x="120000" y="3333"/>
                  </a:cubicBezTo>
                  <a:cubicBezTo>
                    <a:pt x="103361" y="416"/>
                    <a:pt x="103361" y="416"/>
                    <a:pt x="103361" y="416"/>
                  </a:cubicBezTo>
                  <a:cubicBezTo>
                    <a:pt x="103361" y="416"/>
                    <a:pt x="103361" y="416"/>
                    <a:pt x="103361" y="416"/>
                  </a:cubicBezTo>
                  <a:cubicBezTo>
                    <a:pt x="102857" y="416"/>
                    <a:pt x="102857" y="416"/>
                    <a:pt x="102857" y="416"/>
                  </a:cubicBezTo>
                  <a:cubicBezTo>
                    <a:pt x="99831" y="0"/>
                    <a:pt x="96806" y="0"/>
                    <a:pt x="93277" y="0"/>
                  </a:cubicBezTo>
                  <a:cubicBezTo>
                    <a:pt x="61008" y="0"/>
                    <a:pt x="31764" y="17083"/>
                    <a:pt x="22184" y="42083"/>
                  </a:cubicBezTo>
                  <a:cubicBezTo>
                    <a:pt x="29243" y="43750"/>
                    <a:pt x="29243" y="43750"/>
                    <a:pt x="29243" y="43750"/>
                  </a:cubicBezTo>
                  <a:cubicBezTo>
                    <a:pt x="22184" y="41666"/>
                    <a:pt x="22184" y="41666"/>
                    <a:pt x="22184" y="41666"/>
                  </a:cubicBezTo>
                  <a:cubicBezTo>
                    <a:pt x="2016" y="85833"/>
                    <a:pt x="2016" y="85833"/>
                    <a:pt x="2016" y="85833"/>
                  </a:cubicBezTo>
                  <a:cubicBezTo>
                    <a:pt x="2016" y="85833"/>
                    <a:pt x="2016" y="85833"/>
                    <a:pt x="2016" y="85833"/>
                  </a:cubicBezTo>
                  <a:cubicBezTo>
                    <a:pt x="504" y="88333"/>
                    <a:pt x="0" y="91250"/>
                    <a:pt x="0" y="93750"/>
                  </a:cubicBezTo>
                  <a:cubicBezTo>
                    <a:pt x="0" y="104166"/>
                    <a:pt x="8067" y="114166"/>
                    <a:pt x="21680" y="116666"/>
                  </a:cubicBezTo>
                  <a:cubicBezTo>
                    <a:pt x="21680" y="116666"/>
                    <a:pt x="21680" y="116666"/>
                    <a:pt x="21680" y="116666"/>
                  </a:cubicBezTo>
                  <a:cubicBezTo>
                    <a:pt x="30756" y="118333"/>
                    <a:pt x="30756" y="118333"/>
                    <a:pt x="30756" y="118333"/>
                  </a:cubicBezTo>
                  <a:cubicBezTo>
                    <a:pt x="32268" y="112500"/>
                    <a:pt x="32268" y="112500"/>
                    <a:pt x="32268" y="112500"/>
                  </a:cubicBezTo>
                  <a:cubicBezTo>
                    <a:pt x="29747" y="118333"/>
                    <a:pt x="29747" y="118333"/>
                    <a:pt x="29747" y="118333"/>
                  </a:cubicBezTo>
                  <a:cubicBezTo>
                    <a:pt x="33277" y="119583"/>
                    <a:pt x="37310" y="120000"/>
                    <a:pt x="41344" y="120000"/>
                  </a:cubicBezTo>
                  <a:cubicBezTo>
                    <a:pt x="52941" y="120000"/>
                    <a:pt x="63025" y="113750"/>
                    <a:pt x="67058" y="105416"/>
                  </a:cubicBezTo>
                  <a:cubicBezTo>
                    <a:pt x="67058" y="105416"/>
                    <a:pt x="67058" y="105416"/>
                    <a:pt x="67058" y="105416"/>
                  </a:cubicBezTo>
                  <a:cubicBezTo>
                    <a:pt x="67058" y="105416"/>
                    <a:pt x="67058" y="105416"/>
                    <a:pt x="67058" y="105416"/>
                  </a:cubicBezTo>
                  <a:cubicBezTo>
                    <a:pt x="60000" y="102916"/>
                    <a:pt x="60000" y="102916"/>
                    <a:pt x="60000" y="102916"/>
                  </a:cubicBezTo>
                  <a:cubicBezTo>
                    <a:pt x="52941" y="100833"/>
                    <a:pt x="52941" y="100833"/>
                    <a:pt x="52941" y="100833"/>
                  </a:cubicBezTo>
                  <a:cubicBezTo>
                    <a:pt x="50924" y="105000"/>
                    <a:pt x="46386" y="107500"/>
                    <a:pt x="41344" y="107500"/>
                  </a:cubicBezTo>
                  <a:cubicBezTo>
                    <a:pt x="39327" y="107500"/>
                    <a:pt x="37815" y="107500"/>
                    <a:pt x="35294" y="106666"/>
                  </a:cubicBezTo>
                  <a:cubicBezTo>
                    <a:pt x="34789" y="106250"/>
                    <a:pt x="34789" y="106250"/>
                    <a:pt x="34789" y="106250"/>
                  </a:cubicBezTo>
                  <a:cubicBezTo>
                    <a:pt x="24705" y="104583"/>
                    <a:pt x="24705" y="104583"/>
                    <a:pt x="24705" y="104583"/>
                  </a:cubicBezTo>
                  <a:cubicBezTo>
                    <a:pt x="23193" y="110833"/>
                    <a:pt x="23193" y="110833"/>
                    <a:pt x="23193" y="110833"/>
                  </a:cubicBezTo>
                  <a:cubicBezTo>
                    <a:pt x="25210" y="104583"/>
                    <a:pt x="25210" y="104583"/>
                    <a:pt x="25210" y="104583"/>
                  </a:cubicBezTo>
                  <a:cubicBezTo>
                    <a:pt x="19159" y="103333"/>
                    <a:pt x="15126" y="98750"/>
                    <a:pt x="15126" y="93750"/>
                  </a:cubicBezTo>
                  <a:cubicBezTo>
                    <a:pt x="15126" y="92500"/>
                    <a:pt x="15630" y="91250"/>
                    <a:pt x="16134" y="90000"/>
                  </a:cubicBezTo>
                  <a:cubicBezTo>
                    <a:pt x="9075" y="87916"/>
                    <a:pt x="9075" y="87916"/>
                    <a:pt x="9075" y="87916"/>
                  </a:cubicBezTo>
                  <a:cubicBezTo>
                    <a:pt x="16134" y="90000"/>
                    <a:pt x="16134" y="90000"/>
                    <a:pt x="16134" y="90000"/>
                  </a:cubicBezTo>
                  <a:cubicBezTo>
                    <a:pt x="36806" y="45833"/>
                    <a:pt x="36806" y="45833"/>
                    <a:pt x="36806" y="45833"/>
                  </a:cubicBezTo>
                  <a:cubicBezTo>
                    <a:pt x="36806" y="45833"/>
                    <a:pt x="36806" y="45833"/>
                    <a:pt x="36806" y="45833"/>
                  </a:cubicBezTo>
                  <a:cubicBezTo>
                    <a:pt x="43865" y="26250"/>
                    <a:pt x="67058" y="12500"/>
                    <a:pt x="93277" y="12500"/>
                  </a:cubicBezTo>
                  <a:cubicBezTo>
                    <a:pt x="95798" y="12500"/>
                    <a:pt x="98319" y="12500"/>
                    <a:pt x="101344" y="12916"/>
                  </a:cubicBezTo>
                  <a:cubicBezTo>
                    <a:pt x="101848" y="6666"/>
                    <a:pt x="101848" y="6666"/>
                    <a:pt x="101848" y="6666"/>
                  </a:cubicBezTo>
                  <a:cubicBezTo>
                    <a:pt x="100840" y="12916"/>
                    <a:pt x="100840" y="12916"/>
                    <a:pt x="100840" y="12916"/>
                  </a:cubicBezTo>
                  <a:cubicBezTo>
                    <a:pt x="105882" y="13750"/>
                    <a:pt x="105882" y="13750"/>
                    <a:pt x="105882" y="13750"/>
                  </a:cubicBezTo>
                  <a:cubicBezTo>
                    <a:pt x="107394" y="7500"/>
                    <a:pt x="107394" y="7500"/>
                    <a:pt x="107394" y="7500"/>
                  </a:cubicBezTo>
                  <a:cubicBezTo>
                    <a:pt x="100840" y="4166"/>
                    <a:pt x="100840" y="4166"/>
                    <a:pt x="100840" y="4166"/>
                  </a:cubicBezTo>
                  <a:cubicBezTo>
                    <a:pt x="96302" y="9583"/>
                    <a:pt x="93277" y="15000"/>
                    <a:pt x="90756" y="20833"/>
                  </a:cubicBezTo>
                  <a:cubicBezTo>
                    <a:pt x="97815" y="22916"/>
                    <a:pt x="97815" y="22916"/>
                    <a:pt x="97815" y="22916"/>
                  </a:cubicBezTo>
                  <a:cubicBezTo>
                    <a:pt x="90756" y="20416"/>
                    <a:pt x="90756" y="20416"/>
                    <a:pt x="90756" y="20416"/>
                  </a:cubicBezTo>
                  <a:cubicBezTo>
                    <a:pt x="52941" y="100833"/>
                    <a:pt x="52941" y="100833"/>
                    <a:pt x="52941" y="100833"/>
                  </a:cubicBezTo>
                  <a:cubicBezTo>
                    <a:pt x="52941" y="100833"/>
                    <a:pt x="52941" y="100833"/>
                    <a:pt x="52941" y="100833"/>
                  </a:cubicBezTo>
                  <a:lnTo>
                    <a:pt x="60000" y="102916"/>
                  </a:ln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1C1C1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30" name="Google Shape;2130;p264"/>
            <p:cNvSpPr/>
            <p:nvPr/>
          </p:nvSpPr>
          <p:spPr>
            <a:xfrm>
              <a:off x="10011176" y="5977950"/>
              <a:ext cx="156900" cy="2199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53445" y="7880"/>
                  </a:moveTo>
                  <a:cubicBezTo>
                    <a:pt x="45882" y="6089"/>
                    <a:pt x="45882" y="6089"/>
                    <a:pt x="45882" y="6089"/>
                  </a:cubicBezTo>
                  <a:cubicBezTo>
                    <a:pt x="1008" y="103522"/>
                    <a:pt x="1008" y="103522"/>
                    <a:pt x="1008" y="103522"/>
                  </a:cubicBezTo>
                  <a:cubicBezTo>
                    <a:pt x="1008" y="103522"/>
                    <a:pt x="1008" y="103522"/>
                    <a:pt x="1008" y="103522"/>
                  </a:cubicBezTo>
                  <a:cubicBezTo>
                    <a:pt x="504" y="104955"/>
                    <a:pt x="0" y="106029"/>
                    <a:pt x="0" y="107462"/>
                  </a:cubicBezTo>
                  <a:cubicBezTo>
                    <a:pt x="0" y="111044"/>
                    <a:pt x="2016" y="114268"/>
                    <a:pt x="5546" y="116417"/>
                  </a:cubicBezTo>
                  <a:cubicBezTo>
                    <a:pt x="9075" y="118567"/>
                    <a:pt x="13613" y="120000"/>
                    <a:pt x="18655" y="120000"/>
                  </a:cubicBezTo>
                  <a:cubicBezTo>
                    <a:pt x="43865" y="120000"/>
                    <a:pt x="43865" y="120000"/>
                    <a:pt x="43865" y="120000"/>
                  </a:cubicBezTo>
                  <a:cubicBezTo>
                    <a:pt x="50420" y="120000"/>
                    <a:pt x="56470" y="118567"/>
                    <a:pt x="61512" y="116059"/>
                  </a:cubicBezTo>
                  <a:cubicBezTo>
                    <a:pt x="66554" y="113910"/>
                    <a:pt x="70588" y="110328"/>
                    <a:pt x="72605" y="106388"/>
                  </a:cubicBezTo>
                  <a:cubicBezTo>
                    <a:pt x="65546" y="104597"/>
                    <a:pt x="65546" y="104597"/>
                    <a:pt x="65546" y="104597"/>
                  </a:cubicBezTo>
                  <a:cubicBezTo>
                    <a:pt x="72605" y="106746"/>
                    <a:pt x="72605" y="106746"/>
                    <a:pt x="72605" y="106746"/>
                  </a:cubicBezTo>
                  <a:cubicBezTo>
                    <a:pt x="120000" y="31880"/>
                    <a:pt x="120000" y="31880"/>
                    <a:pt x="120000" y="31880"/>
                  </a:cubicBezTo>
                  <a:cubicBezTo>
                    <a:pt x="63529" y="6805"/>
                    <a:pt x="63529" y="6805"/>
                    <a:pt x="63529" y="6805"/>
                  </a:cubicBezTo>
                  <a:cubicBezTo>
                    <a:pt x="59495" y="11462"/>
                    <a:pt x="59495" y="11462"/>
                    <a:pt x="59495" y="11462"/>
                  </a:cubicBezTo>
                  <a:cubicBezTo>
                    <a:pt x="65042" y="7522"/>
                    <a:pt x="65042" y="7522"/>
                    <a:pt x="65042" y="7522"/>
                  </a:cubicBezTo>
                  <a:cubicBezTo>
                    <a:pt x="62521" y="6089"/>
                    <a:pt x="60504" y="4298"/>
                    <a:pt x="56470" y="2865"/>
                  </a:cubicBezTo>
                  <a:cubicBezTo>
                    <a:pt x="48907" y="0"/>
                    <a:pt x="48907" y="0"/>
                    <a:pt x="48907" y="0"/>
                  </a:cubicBezTo>
                  <a:cubicBezTo>
                    <a:pt x="45882" y="6089"/>
                    <a:pt x="45882" y="6089"/>
                    <a:pt x="45882" y="6089"/>
                  </a:cubicBezTo>
                  <a:cubicBezTo>
                    <a:pt x="53445" y="7880"/>
                    <a:pt x="53445" y="7880"/>
                    <a:pt x="53445" y="7880"/>
                  </a:cubicBezTo>
                  <a:cubicBezTo>
                    <a:pt x="49915" y="12537"/>
                    <a:pt x="49915" y="12537"/>
                    <a:pt x="49915" y="12537"/>
                  </a:cubicBezTo>
                  <a:cubicBezTo>
                    <a:pt x="50420" y="12537"/>
                    <a:pt x="51932" y="13611"/>
                    <a:pt x="53949" y="15044"/>
                  </a:cubicBezTo>
                  <a:cubicBezTo>
                    <a:pt x="54453" y="15761"/>
                    <a:pt x="54453" y="15761"/>
                    <a:pt x="54453" y="15761"/>
                  </a:cubicBezTo>
                  <a:cubicBezTo>
                    <a:pt x="100840" y="35820"/>
                    <a:pt x="100840" y="35820"/>
                    <a:pt x="100840" y="35820"/>
                  </a:cubicBezTo>
                  <a:cubicBezTo>
                    <a:pt x="58487" y="102447"/>
                    <a:pt x="58487" y="102447"/>
                    <a:pt x="58487" y="102447"/>
                  </a:cubicBezTo>
                  <a:cubicBezTo>
                    <a:pt x="58487" y="102447"/>
                    <a:pt x="58487" y="102447"/>
                    <a:pt x="58487" y="102447"/>
                  </a:cubicBezTo>
                  <a:cubicBezTo>
                    <a:pt x="57478" y="104238"/>
                    <a:pt x="55462" y="106029"/>
                    <a:pt x="52941" y="107104"/>
                  </a:cubicBezTo>
                  <a:cubicBezTo>
                    <a:pt x="50420" y="108537"/>
                    <a:pt x="46890" y="109253"/>
                    <a:pt x="43865" y="109253"/>
                  </a:cubicBezTo>
                  <a:cubicBezTo>
                    <a:pt x="18655" y="109253"/>
                    <a:pt x="18655" y="109253"/>
                    <a:pt x="18655" y="109253"/>
                  </a:cubicBezTo>
                  <a:cubicBezTo>
                    <a:pt x="16134" y="109253"/>
                    <a:pt x="15630" y="108537"/>
                    <a:pt x="15630" y="107462"/>
                  </a:cubicBezTo>
                  <a:cubicBezTo>
                    <a:pt x="15630" y="106746"/>
                    <a:pt x="15630" y="106746"/>
                    <a:pt x="15630" y="106746"/>
                  </a:cubicBezTo>
                  <a:cubicBezTo>
                    <a:pt x="8067" y="105313"/>
                    <a:pt x="8067" y="105313"/>
                    <a:pt x="8067" y="105313"/>
                  </a:cubicBezTo>
                  <a:cubicBezTo>
                    <a:pt x="15630" y="106746"/>
                    <a:pt x="15630" y="106746"/>
                    <a:pt x="15630" y="106746"/>
                  </a:cubicBezTo>
                  <a:cubicBezTo>
                    <a:pt x="60504" y="9313"/>
                    <a:pt x="60504" y="9313"/>
                    <a:pt x="60504" y="9313"/>
                  </a:cubicBezTo>
                  <a:cubicBezTo>
                    <a:pt x="53445" y="7880"/>
                    <a:pt x="53445" y="7880"/>
                    <a:pt x="53445" y="7880"/>
                  </a:cubicBezTo>
                  <a:cubicBezTo>
                    <a:pt x="49915" y="12537"/>
                    <a:pt x="49915" y="12537"/>
                    <a:pt x="49915" y="12537"/>
                  </a:cubicBezTo>
                  <a:lnTo>
                    <a:pt x="53445" y="7880"/>
                  </a:ln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1C1C1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131" name="Google Shape;2131;p264"/>
          <p:cNvSpPr/>
          <p:nvPr/>
        </p:nvSpPr>
        <p:spPr>
          <a:xfrm>
            <a:off x="1589338" y="3183449"/>
            <a:ext cx="121500" cy="1137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59852" y="119859"/>
                </a:moveTo>
                <a:cubicBezTo>
                  <a:pt x="59411" y="119859"/>
                  <a:pt x="58970" y="119578"/>
                  <a:pt x="58529" y="119438"/>
                </a:cubicBezTo>
                <a:cubicBezTo>
                  <a:pt x="57941" y="119017"/>
                  <a:pt x="43823" y="110035"/>
                  <a:pt x="29411" y="95438"/>
                </a:cubicBezTo>
                <a:cubicBezTo>
                  <a:pt x="10147" y="76210"/>
                  <a:pt x="0" y="56140"/>
                  <a:pt x="0" y="37894"/>
                </a:cubicBezTo>
                <a:cubicBezTo>
                  <a:pt x="0" y="13894"/>
                  <a:pt x="14411" y="2245"/>
                  <a:pt x="28676" y="1263"/>
                </a:cubicBezTo>
                <a:cubicBezTo>
                  <a:pt x="40441" y="421"/>
                  <a:pt x="53970" y="6877"/>
                  <a:pt x="59852" y="22877"/>
                </a:cubicBezTo>
                <a:cubicBezTo>
                  <a:pt x="65735" y="6736"/>
                  <a:pt x="80000" y="0"/>
                  <a:pt x="91911" y="842"/>
                </a:cubicBezTo>
                <a:cubicBezTo>
                  <a:pt x="105882" y="1964"/>
                  <a:pt x="119852" y="12771"/>
                  <a:pt x="119852" y="34807"/>
                </a:cubicBezTo>
                <a:cubicBezTo>
                  <a:pt x="119852" y="52070"/>
                  <a:pt x="110000" y="71578"/>
                  <a:pt x="90441" y="92771"/>
                </a:cubicBezTo>
                <a:cubicBezTo>
                  <a:pt x="76029" y="108350"/>
                  <a:pt x="61470" y="119438"/>
                  <a:pt x="61176" y="119438"/>
                </a:cubicBezTo>
                <a:cubicBezTo>
                  <a:pt x="60735" y="119859"/>
                  <a:pt x="60294" y="119859"/>
                  <a:pt x="59852" y="119859"/>
                </a:cubicBezTo>
                <a:close/>
                <a:moveTo>
                  <a:pt x="30882" y="5473"/>
                </a:moveTo>
                <a:cubicBezTo>
                  <a:pt x="30294" y="5473"/>
                  <a:pt x="29558" y="5473"/>
                  <a:pt x="28970" y="5473"/>
                </a:cubicBezTo>
                <a:cubicBezTo>
                  <a:pt x="16470" y="6315"/>
                  <a:pt x="4117" y="16701"/>
                  <a:pt x="4117" y="37894"/>
                </a:cubicBezTo>
                <a:cubicBezTo>
                  <a:pt x="4117" y="76210"/>
                  <a:pt x="51176" y="109473"/>
                  <a:pt x="59705" y="115228"/>
                </a:cubicBezTo>
                <a:cubicBezTo>
                  <a:pt x="67941" y="108771"/>
                  <a:pt x="115294" y="70596"/>
                  <a:pt x="115294" y="34807"/>
                </a:cubicBezTo>
                <a:cubicBezTo>
                  <a:pt x="115294" y="15438"/>
                  <a:pt x="103235" y="5894"/>
                  <a:pt x="91323" y="5052"/>
                </a:cubicBezTo>
                <a:cubicBezTo>
                  <a:pt x="74264" y="3789"/>
                  <a:pt x="63970" y="18105"/>
                  <a:pt x="61911" y="31859"/>
                </a:cubicBezTo>
                <a:cubicBezTo>
                  <a:pt x="61617" y="32842"/>
                  <a:pt x="60882" y="33543"/>
                  <a:pt x="59705" y="33543"/>
                </a:cubicBezTo>
                <a:cubicBezTo>
                  <a:pt x="58676" y="33543"/>
                  <a:pt x="57794" y="32701"/>
                  <a:pt x="57500" y="31859"/>
                </a:cubicBezTo>
                <a:cubicBezTo>
                  <a:pt x="55588" y="18947"/>
                  <a:pt x="46323" y="5473"/>
                  <a:pt x="30882" y="5473"/>
                </a:cubicBezTo>
                <a:close/>
              </a:path>
            </a:pathLst>
          </a:custGeom>
          <a:solidFill>
            <a:srgbClr val="43434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b="1">
              <a:solidFill>
                <a:srgbClr val="5C646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32" name="Google Shape;2132;p264"/>
          <p:cNvSpPr txBox="1">
            <a:spLocks noGrp="1"/>
          </p:cNvSpPr>
          <p:nvPr>
            <p:ph type="title"/>
          </p:nvPr>
        </p:nvSpPr>
        <p:spPr>
          <a:xfrm>
            <a:off x="3106200" y="961075"/>
            <a:ext cx="2762400" cy="2385600"/>
          </a:xfrm>
          <a:prstGeom prst="rect">
            <a:avLst/>
          </a:prstGeom>
        </p:spPr>
        <p:txBody>
          <a:bodyPr spcFirstLastPara="1" wrap="square" lIns="68575" tIns="68575" rIns="68575" bIns="6857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200" b="1" dirty="0">
                <a:latin typeface="Roboto"/>
                <a:ea typeface="Roboto"/>
                <a:cs typeface="Roboto"/>
                <a:sym typeface="Roboto"/>
              </a:rPr>
              <a:t>Descripción</a:t>
            </a:r>
          </a:p>
          <a:p>
            <a:pPr marL="0" lvl="0" indent="0" algn="l" rtl="0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s-MX" sz="950" dirty="0">
                <a:latin typeface="Roboto"/>
                <a:ea typeface="Roboto"/>
                <a:cs typeface="Roboto"/>
                <a:sym typeface="Roboto"/>
              </a:rPr>
              <a:t>Una Red de cambio es un grupo seleccionado de usuarios individuales representando varias partes del negocio que se verá afectado por la transición a la nueva tecnología.  El establecimiento de una red de cambio puede ayudar a ampliar el alcance del equipo de gestión de cambios principal, crear apoyo de base para la iniciativa y desarrollar vías claras para la comunicación bidireccional. </a:t>
            </a: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s-MX" sz="1200" b="1" dirty="0">
                <a:latin typeface="Roboto"/>
                <a:ea typeface="Roboto"/>
                <a:cs typeface="Roboto"/>
                <a:sym typeface="Roboto"/>
              </a:rPr>
              <a:t>Resultados dirigidos</a:t>
            </a:r>
          </a:p>
          <a:p>
            <a:pPr marL="114300" lvl="0" indent="-120650" algn="l" rtl="0">
              <a:spcBef>
                <a:spcPts val="1000"/>
              </a:spcBef>
              <a:spcAft>
                <a:spcPts val="0"/>
              </a:spcAft>
              <a:buSzPts val="1000"/>
              <a:buFont typeface="Roboto"/>
              <a:buChar char="●"/>
            </a:pPr>
            <a:r>
              <a:rPr lang="es-MX" sz="950" dirty="0">
                <a:latin typeface="Roboto"/>
                <a:ea typeface="Roboto"/>
                <a:cs typeface="Roboto"/>
                <a:sym typeface="Roboto"/>
              </a:rPr>
              <a:t>↑conocimiento multifuncional </a:t>
            </a:r>
          </a:p>
          <a:p>
            <a:pPr marL="114300" lvl="0" indent="-120650" algn="l" rtl="0">
              <a:spcBef>
                <a:spcPts val="300"/>
              </a:spcBef>
              <a:spcAft>
                <a:spcPts val="0"/>
              </a:spcAft>
              <a:buSzPts val="1000"/>
              <a:buFont typeface="Roboto"/>
              <a:buChar char="●"/>
            </a:pPr>
            <a:r>
              <a:rPr lang="es-MX" sz="950" dirty="0">
                <a:latin typeface="Roboto"/>
                <a:ea typeface="Roboto"/>
                <a:cs typeface="Roboto"/>
                <a:sym typeface="Roboto"/>
              </a:rPr>
              <a:t>↑ habilitación de colegas </a:t>
            </a:r>
          </a:p>
          <a:p>
            <a:pPr marL="114300" lvl="0" indent="-120650" algn="l" rtl="0">
              <a:spcBef>
                <a:spcPts val="300"/>
              </a:spcBef>
              <a:spcAft>
                <a:spcPts val="0"/>
              </a:spcAft>
              <a:buSzPts val="1000"/>
              <a:buFont typeface="Roboto"/>
              <a:buChar char="●"/>
            </a:pPr>
            <a:r>
              <a:rPr lang="es-MX" sz="950" dirty="0">
                <a:latin typeface="Roboto"/>
                <a:ea typeface="Roboto"/>
                <a:cs typeface="Roboto"/>
                <a:sym typeface="Roboto"/>
              </a:rPr>
              <a:t>Establecer un canal para diálogo bidireccional acerca de la transición a la nueva tecnología</a:t>
            </a:r>
          </a:p>
          <a:p>
            <a:pPr marL="0" lvl="0" indent="0" algn="l" rtl="0">
              <a:spcBef>
                <a:spcPts val="300"/>
              </a:spcBef>
              <a:spcAft>
                <a:spcPts val="0"/>
              </a:spcAft>
              <a:buNone/>
            </a:pPr>
            <a:endParaRPr sz="950" dirty="0">
              <a:latin typeface="Roboto"/>
              <a:ea typeface="Roboto"/>
              <a:cs typeface="Roboto"/>
              <a:sym typeface="Roboto"/>
            </a:endParaRPr>
          </a:p>
          <a:p>
            <a:pPr marL="34290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 sz="1000" dirty="0">
              <a:latin typeface="Roboto"/>
              <a:ea typeface="Roboto"/>
              <a:cs typeface="Roboto"/>
              <a:sym typeface="Roboto"/>
            </a:endParaRPr>
          </a:p>
          <a:p>
            <a:pPr marL="114300" lvl="0" indent="-57150" algn="l" rtl="0">
              <a:spcBef>
                <a:spcPts val="1000"/>
              </a:spcBef>
              <a:spcAft>
                <a:spcPts val="200"/>
              </a:spcAft>
              <a:buNone/>
            </a:pPr>
            <a:endParaRPr sz="1000" dirty="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133" name="Google Shape;2133;p264"/>
          <p:cNvSpPr txBox="1">
            <a:spLocks noGrp="1"/>
          </p:cNvSpPr>
          <p:nvPr>
            <p:ph type="title"/>
          </p:nvPr>
        </p:nvSpPr>
        <p:spPr>
          <a:xfrm>
            <a:off x="5977500" y="961075"/>
            <a:ext cx="3060000" cy="2212500"/>
          </a:xfrm>
          <a:prstGeom prst="rect">
            <a:avLst/>
          </a:prstGeom>
        </p:spPr>
        <p:txBody>
          <a:bodyPr spcFirstLastPara="1" wrap="square" lIns="68575" tIns="68575" rIns="68575" bIns="685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200" b="1" dirty="0">
                <a:latin typeface="Roboto"/>
                <a:ea typeface="Roboto"/>
                <a:cs typeface="Roboto"/>
                <a:sym typeface="Roboto"/>
              </a:rPr>
              <a:t>Cómo ejecutar</a:t>
            </a:r>
          </a:p>
          <a:p>
            <a:pPr marL="254000" lvl="0" indent="-1905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000"/>
              <a:buChar char="●"/>
            </a:pPr>
            <a:r>
              <a:rPr lang="es-MX" sz="950" b="1" dirty="0">
                <a:latin typeface="Roboto"/>
                <a:ea typeface="Roboto"/>
                <a:cs typeface="Roboto"/>
                <a:sym typeface="Roboto"/>
              </a:rPr>
              <a:t>Buscar campeones del cambio: </a:t>
            </a:r>
            <a:r>
              <a:rPr lang="es-MX" sz="950" dirty="0">
                <a:latin typeface="Roboto"/>
                <a:ea typeface="Roboto"/>
                <a:cs typeface="Roboto"/>
                <a:sym typeface="Roboto"/>
              </a:rPr>
              <a:t>Trabajar con gestión para identificar </a:t>
            </a:r>
            <a:r>
              <a:rPr lang="es-MX" sz="950" dirty="0">
                <a:latin typeface="Roboto"/>
                <a:ea typeface="Roboto"/>
                <a:cs typeface="Roboto"/>
                <a:sym typeface="Roboto"/>
                <a:hlinkClick r:id="rId4" action="ppaction://hlinksldjump"/>
              </a:rPr>
              <a:t>Campeones del cambio</a:t>
            </a:r>
            <a:r>
              <a:rPr lang="es-MX" sz="950" dirty="0">
                <a:latin typeface="Roboto"/>
                <a:ea typeface="Roboto"/>
                <a:cs typeface="Roboto"/>
                <a:sym typeface="Roboto"/>
              </a:rPr>
              <a:t>. Invite Campeones del campo identificados para participar </a:t>
            </a:r>
            <a:br>
              <a:rPr lang="es-MX" sz="950" dirty="0">
                <a:latin typeface="Roboto"/>
                <a:ea typeface="Roboto"/>
                <a:cs typeface="Roboto"/>
                <a:sym typeface="Roboto"/>
              </a:rPr>
            </a:br>
            <a:r>
              <a:rPr lang="es-MX" sz="950" dirty="0">
                <a:latin typeface="Roboto"/>
                <a:ea typeface="Roboto"/>
                <a:cs typeface="Roboto"/>
                <a:sym typeface="Roboto"/>
              </a:rPr>
              <a:t>en la red y solicite confirmar la participación.</a:t>
            </a:r>
          </a:p>
          <a:p>
            <a:pPr marL="254000" lvl="0" indent="-1905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000"/>
              <a:buChar char="●"/>
            </a:pPr>
            <a:r>
              <a:rPr lang="es-MX" sz="950" b="1" dirty="0">
                <a:latin typeface="Roboto"/>
                <a:ea typeface="Roboto"/>
                <a:cs typeface="Roboto"/>
                <a:sym typeface="Roboto"/>
              </a:rPr>
              <a:t>Desarrollar un plan:</a:t>
            </a:r>
            <a:r>
              <a:rPr lang="es-MX" sz="950" dirty="0">
                <a:latin typeface="Roboto"/>
                <a:ea typeface="Roboto"/>
                <a:cs typeface="Roboto"/>
                <a:sym typeface="Roboto"/>
              </a:rPr>
              <a:t> Desarrolle un plan de cadencia de reunión/comunicación para sus Campeones del cambio.</a:t>
            </a:r>
          </a:p>
          <a:p>
            <a:pPr marL="254000" lvl="0" indent="-1905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000"/>
              <a:buFont typeface="Roboto"/>
              <a:buChar char="●"/>
            </a:pPr>
            <a:r>
              <a:rPr lang="es-MX" sz="950" b="1" dirty="0">
                <a:latin typeface="Roboto"/>
                <a:ea typeface="Roboto"/>
                <a:cs typeface="Roboto"/>
                <a:sym typeface="Roboto"/>
              </a:rPr>
              <a:t>Primeros pasos:</a:t>
            </a:r>
            <a:r>
              <a:rPr lang="es-MX" sz="950" dirty="0">
                <a:latin typeface="Roboto"/>
                <a:ea typeface="Roboto"/>
                <a:cs typeface="Roboto"/>
                <a:sym typeface="Roboto"/>
              </a:rPr>
              <a:t> Celebre el lanzamiento de la reunión y ejecute el plan de red de cambio. </a:t>
            </a:r>
          </a:p>
          <a:p>
            <a:pPr marL="254000" lvl="0" indent="-1905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000"/>
              <a:buFont typeface="Roboto"/>
              <a:buChar char="●"/>
            </a:pPr>
            <a:r>
              <a:rPr lang="es-MX" sz="950" b="1" dirty="0">
                <a:latin typeface="Roboto"/>
                <a:ea typeface="Roboto"/>
                <a:cs typeface="Roboto"/>
                <a:sym typeface="Roboto"/>
              </a:rPr>
              <a:t>Empoderar el grupo: </a:t>
            </a:r>
            <a:r>
              <a:rPr lang="es-MX" sz="950" dirty="0">
                <a:latin typeface="Roboto"/>
                <a:ea typeface="Roboto"/>
                <a:cs typeface="Roboto"/>
                <a:sym typeface="Roboto"/>
              </a:rPr>
              <a:t>Proporcione al grupo acceso avanzado a información y herramientas para difundir el mensaje. Implíquelos en la planificación de la implementación y anímelos a implicarse. Solicíteles recopilar y proporcionar comentarios y pronunciarse sobre sus sugerencias. </a:t>
            </a:r>
          </a:p>
          <a:p>
            <a:pPr marL="0" lvl="0" indent="0" algn="l" rtl="0">
              <a:spcBef>
                <a:spcPts val="0"/>
              </a:spcBef>
              <a:spcAft>
                <a:spcPts val="200"/>
              </a:spcAft>
              <a:buNone/>
            </a:pPr>
            <a:endParaRPr sz="1000" dirty="0">
              <a:latin typeface="Roboto"/>
              <a:ea typeface="Roboto"/>
              <a:cs typeface="Roboto"/>
              <a:sym typeface="Roboto"/>
            </a:endParaRPr>
          </a:p>
        </p:txBody>
      </p:sp>
      <p:graphicFrame>
        <p:nvGraphicFramePr>
          <p:cNvPr id="2134" name="Google Shape;2134;p264"/>
          <p:cNvGraphicFramePr/>
          <p:nvPr>
            <p:extLst>
              <p:ext uri="{D42A27DB-BD31-4B8C-83A1-F6EECF244321}">
                <p14:modId xmlns:p14="http://schemas.microsoft.com/office/powerpoint/2010/main" val="2075452708"/>
              </p:ext>
            </p:extLst>
          </p:nvPr>
        </p:nvGraphicFramePr>
        <p:xfrm>
          <a:off x="3106192" y="4043680"/>
          <a:ext cx="5575800" cy="1142535"/>
        </p:xfrm>
        <a:graphic>
          <a:graphicData uri="http://schemas.openxmlformats.org/drawingml/2006/table">
            <a:tbl>
              <a:tblPr>
                <a:noFill/>
                <a:tableStyleId>{45470F37-8B12-47F0-81BC-2B07CDDA16E9}</a:tableStyleId>
              </a:tblPr>
              <a:tblGrid>
                <a:gridCol w="5575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09636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1000" b="1">
                          <a:latin typeface="Roboto"/>
                          <a:ea typeface="Roboto"/>
                          <a:cs typeface="Roboto"/>
                          <a:sym typeface="Roboto"/>
                        </a:rPr>
                        <a:t>Herramientas de asistencia</a:t>
                      </a:r>
                    </a:p>
                  </a:txBody>
                  <a:tcPr marL="91425" marR="91425" marT="0" marB="0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3998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2899">
                <a:tc>
                  <a:txBody>
                    <a:bodyPr/>
                    <a:lstStyle/>
                    <a:p>
                      <a:pPr marL="285750" marR="0" lvl="0" indent="-2349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Roboto"/>
                        <a:buChar char="●"/>
                        <a:tabLst/>
                        <a:defRPr/>
                      </a:pPr>
                      <a:r>
                        <a:rPr lang="es-MX" sz="1000" b="1" i="0" u="dotDotDashHeavy" baseline="0">
                          <a:uFillTx/>
                          <a:latin typeface="Roboto"/>
                          <a:ea typeface="Roboto"/>
                          <a:cs typeface="Roboto"/>
                          <a:sym typeface="Roboto"/>
                          <a:hlinkClick r:id="rId5" action="ppaction://hlinksldjump"/>
                        </a:rPr>
                        <a:t>Descripción general de red de cambio</a:t>
                      </a:r>
                    </a:p>
                    <a:p>
                      <a:pPr marL="285750" lvl="0" indent="-234950" algn="l" rtl="0">
                        <a:spcBef>
                          <a:spcPts val="600"/>
                        </a:spcBef>
                        <a:spcAft>
                          <a:spcPts val="0"/>
                        </a:spcAft>
                        <a:buSzPts val="1000"/>
                        <a:buFont typeface="Roboto"/>
                        <a:buChar char="●"/>
                      </a:pPr>
                      <a:r>
                        <a:rPr lang="es-MX" sz="1000" b="1" u="sng" baseline="0">
                          <a:uFillTx/>
                          <a:latin typeface="Roboto"/>
                          <a:ea typeface="Roboto"/>
                          <a:cs typeface="Roboto"/>
                          <a:sym typeface="Roboto"/>
                          <a:hlinkClick r:id="rId6" action="ppaction://hlinksldjump"/>
                        </a:rPr>
                        <a:t>Tácticas de implicación de red de cambios de muestra</a:t>
                      </a:r>
                    </a:p>
                    <a:p>
                      <a:pPr marL="285750" lvl="0" indent="-234950" algn="l" rtl="0">
                        <a:spcBef>
                          <a:spcPts val="600"/>
                        </a:spcBef>
                        <a:spcAft>
                          <a:spcPts val="600"/>
                        </a:spcAft>
                        <a:buSzPts val="1000"/>
                        <a:buFont typeface="Roboto"/>
                        <a:buChar char="●"/>
                      </a:pPr>
                      <a:r>
                        <a:rPr lang="es-MX" sz="1000" b="1" u="sng" baseline="0">
                          <a:uFillTx/>
                          <a:latin typeface="Roboto"/>
                          <a:ea typeface="Roboto"/>
                          <a:cs typeface="Roboto"/>
                          <a:sym typeface="Roboto"/>
                          <a:hlinkClick r:id="rId7" action="ppaction://hlinksldjump"/>
                        </a:rPr>
                        <a:t>Comunicación del lanzamiento de red de cambios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35" name="Google Shape;2135;p264"/>
          <p:cNvSpPr txBox="1"/>
          <p:nvPr/>
        </p:nvSpPr>
        <p:spPr>
          <a:xfrm>
            <a:off x="6429600" y="4878400"/>
            <a:ext cx="2714400" cy="27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800">
                <a:latin typeface="Roboto Light"/>
                <a:ea typeface="Roboto Light"/>
                <a:cs typeface="Roboto Light"/>
                <a:sym typeface="Roboto Light"/>
              </a:rPr>
              <a:t>*Recomendado para organizaciones con +30 empleados</a:t>
            </a:r>
          </a:p>
        </p:txBody>
      </p:sp>
      <p:sp>
        <p:nvSpPr>
          <p:cNvPr id="2136" name="Google Shape;2136;p264"/>
          <p:cNvSpPr txBox="1">
            <a:spLocks noGrp="1"/>
          </p:cNvSpPr>
          <p:nvPr>
            <p:ph type="title"/>
          </p:nvPr>
        </p:nvSpPr>
        <p:spPr>
          <a:xfrm>
            <a:off x="3106205" y="523375"/>
            <a:ext cx="5886900" cy="366600"/>
          </a:xfrm>
          <a:prstGeom prst="rect">
            <a:avLst/>
          </a:prstGeom>
        </p:spPr>
        <p:txBody>
          <a:bodyPr spcFirstLastPara="1" wrap="square" lIns="68575" tIns="68575" rIns="68575" bIns="6857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  <a:buNone/>
            </a:pPr>
            <a:r>
              <a:rPr lang="es-MX" sz="1400" b="1">
                <a:latin typeface="Roboto"/>
                <a:ea typeface="Roboto"/>
                <a:cs typeface="Roboto"/>
                <a:sym typeface="Roboto"/>
              </a:rPr>
              <a:t>Estrategia: </a:t>
            </a:r>
            <a:r>
              <a:rPr lang="es-MX" sz="1400">
                <a:latin typeface="Roboto"/>
                <a:ea typeface="Roboto"/>
                <a:cs typeface="Roboto"/>
                <a:sym typeface="Roboto"/>
              </a:rPr>
              <a:t>Establecer una red de cambio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1" name="Google Shape;2161;p266"/>
          <p:cNvSpPr txBox="1">
            <a:spLocks noGrp="1"/>
          </p:cNvSpPr>
          <p:nvPr>
            <p:ph type="title"/>
          </p:nvPr>
        </p:nvSpPr>
        <p:spPr>
          <a:xfrm>
            <a:off x="3106205" y="904375"/>
            <a:ext cx="5886900" cy="366600"/>
          </a:xfrm>
          <a:prstGeom prst="rect">
            <a:avLst/>
          </a:prstGeom>
        </p:spPr>
        <p:txBody>
          <a:bodyPr spcFirstLastPara="1" wrap="square" lIns="68575" tIns="68575" rIns="68575" bIns="6857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  <a:buNone/>
            </a:pPr>
            <a:r>
              <a:rPr lang="es-MX" sz="1400" b="1">
                <a:latin typeface="Roboto"/>
                <a:ea typeface="Roboto"/>
                <a:cs typeface="Roboto"/>
                <a:sym typeface="Roboto"/>
              </a:rPr>
              <a:t>Estrategia: </a:t>
            </a:r>
            <a:r>
              <a:rPr lang="es-MX" sz="1400">
                <a:latin typeface="Roboto"/>
                <a:ea typeface="Roboto"/>
                <a:cs typeface="Roboto"/>
                <a:sym typeface="Roboto"/>
              </a:rPr>
              <a:t>Identificar y difundir “Qué tiene para mi” (WIIFMs)</a:t>
            </a:r>
          </a:p>
        </p:txBody>
      </p:sp>
      <p:sp>
        <p:nvSpPr>
          <p:cNvPr id="2162" name="Google Shape;2162;p266"/>
          <p:cNvSpPr txBox="1">
            <a:spLocks noGrp="1"/>
          </p:cNvSpPr>
          <p:nvPr>
            <p:ph type="title"/>
          </p:nvPr>
        </p:nvSpPr>
        <p:spPr>
          <a:xfrm>
            <a:off x="3106200" y="1367800"/>
            <a:ext cx="2762400" cy="2115000"/>
          </a:xfrm>
          <a:prstGeom prst="rect">
            <a:avLst/>
          </a:prstGeom>
        </p:spPr>
        <p:txBody>
          <a:bodyPr spcFirstLastPara="1" wrap="square" lIns="68575" tIns="68575" rIns="68575" bIns="6857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200" b="1" dirty="0">
                <a:latin typeface="Roboto"/>
                <a:ea typeface="Roboto"/>
                <a:cs typeface="Roboto"/>
                <a:sym typeface="Roboto"/>
              </a:rPr>
              <a:t>Descripción</a:t>
            </a:r>
          </a:p>
          <a:p>
            <a:pPr marL="0" lvl="0" indent="0" algn="l" rtl="0">
              <a:lnSpc>
                <a:spcPct val="95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s-MX" sz="950" dirty="0">
                <a:latin typeface="Roboto"/>
                <a:ea typeface="Roboto"/>
                <a:cs typeface="Roboto"/>
                <a:sym typeface="Roboto"/>
              </a:rPr>
              <a:t>Comunicar ventajas claras a las que apelar y con las que conectar, intereses personal de los usuarios</a:t>
            </a: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s-MX" sz="1200" b="1" dirty="0">
                <a:latin typeface="Roboto"/>
                <a:ea typeface="Roboto"/>
                <a:cs typeface="Roboto"/>
                <a:sym typeface="Roboto"/>
              </a:rPr>
              <a:t>Resultados dirigidos</a:t>
            </a:r>
          </a:p>
          <a:p>
            <a:pPr marL="342900" lvl="0" indent="-228600" algn="l" rtl="0">
              <a:spcBef>
                <a:spcPts val="1000"/>
              </a:spcBef>
              <a:spcAft>
                <a:spcPts val="0"/>
              </a:spcAft>
              <a:buSzPts val="1000"/>
              <a:buFont typeface="Roboto"/>
              <a:buChar char="●"/>
            </a:pPr>
            <a:r>
              <a:rPr lang="es-MX" sz="950" dirty="0">
                <a:latin typeface="Roboto"/>
                <a:ea typeface="Roboto"/>
                <a:cs typeface="Roboto"/>
                <a:sym typeface="Roboto"/>
              </a:rPr>
              <a:t>↑ motivación personal para adoptar la nueva herramienta.</a:t>
            </a:r>
          </a:p>
          <a:p>
            <a:pPr marL="342900" lvl="0" indent="-228600" algn="l" rtl="0">
              <a:spcBef>
                <a:spcPts val="200"/>
              </a:spcBef>
              <a:spcAft>
                <a:spcPts val="200"/>
              </a:spcAft>
              <a:buSzPts val="1000"/>
              <a:buFont typeface="Roboto"/>
              <a:buChar char="●"/>
            </a:pPr>
            <a:r>
              <a:rPr lang="es-MX" sz="950" dirty="0">
                <a:latin typeface="Roboto"/>
                <a:ea typeface="Roboto"/>
                <a:cs typeface="Roboto"/>
                <a:sym typeface="Roboto"/>
              </a:rPr>
              <a:t>↑ comprensión de cómo sacar el máximo provecho de la nueva herramienta</a:t>
            </a:r>
          </a:p>
        </p:txBody>
      </p:sp>
      <p:sp>
        <p:nvSpPr>
          <p:cNvPr id="2163" name="Google Shape;2163;p266"/>
          <p:cNvSpPr txBox="1">
            <a:spLocks noGrp="1"/>
          </p:cNvSpPr>
          <p:nvPr>
            <p:ph type="title"/>
          </p:nvPr>
        </p:nvSpPr>
        <p:spPr>
          <a:xfrm>
            <a:off x="5977500" y="1367800"/>
            <a:ext cx="3060000" cy="3149100"/>
          </a:xfrm>
          <a:prstGeom prst="rect">
            <a:avLst/>
          </a:prstGeom>
        </p:spPr>
        <p:txBody>
          <a:bodyPr spcFirstLastPara="1" wrap="square" lIns="68575" tIns="68575" rIns="68575" bIns="685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200" b="1" dirty="0">
                <a:latin typeface="Roboto"/>
                <a:ea typeface="Roboto"/>
                <a:cs typeface="Roboto"/>
                <a:sym typeface="Roboto"/>
              </a:rPr>
              <a:t>Cómo ejecutar</a:t>
            </a:r>
          </a:p>
          <a:p>
            <a:pPr marL="254000" lvl="0" indent="-1905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000"/>
              <a:buChar char="●"/>
            </a:pPr>
            <a:r>
              <a:rPr lang="es-MX" sz="950" b="1" dirty="0">
                <a:latin typeface="Roboto"/>
                <a:ea typeface="Roboto"/>
                <a:cs typeface="Roboto"/>
                <a:sym typeface="Roboto"/>
              </a:rPr>
              <a:t>Asignación de empatía:</a:t>
            </a:r>
            <a:r>
              <a:rPr lang="es-MX" sz="950" dirty="0">
                <a:latin typeface="Roboto"/>
                <a:ea typeface="Roboto"/>
                <a:cs typeface="Roboto"/>
                <a:sym typeface="Roboto"/>
              </a:rPr>
              <a:t> Id. de funciones afectadas. Descubra qué preocupa a cada grupo y cómo les ayudará la adopción. Recorra </a:t>
            </a:r>
            <a:r>
              <a:rPr lang="es-MX" sz="950" u="sng" dirty="0">
                <a:solidFill>
                  <a:schemeClr val="hlink"/>
                </a:solidFill>
                <a:latin typeface="Roboto"/>
                <a:ea typeface="Roboto"/>
                <a:cs typeface="Roboto"/>
                <a:sym typeface="Roboto"/>
                <a:hlinkClick r:id="rId3"/>
              </a:rPr>
              <a:t>preguntas WIIFM</a:t>
            </a:r>
            <a:r>
              <a:rPr lang="es-MX" sz="950" dirty="0">
                <a:latin typeface="Roboto"/>
                <a:ea typeface="Roboto"/>
                <a:cs typeface="Roboto"/>
                <a:sym typeface="Roboto"/>
              </a:rPr>
              <a:t> para llegar a la WIIFM de sus usuarios. </a:t>
            </a:r>
          </a:p>
          <a:p>
            <a:pPr marL="254000" lvl="0" indent="-1905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000"/>
              <a:buChar char="●"/>
            </a:pPr>
            <a:r>
              <a:rPr lang="es-MX" sz="950" b="1" dirty="0">
                <a:latin typeface="Roboto"/>
                <a:ea typeface="Roboto"/>
                <a:cs typeface="Roboto"/>
                <a:sym typeface="Roboto"/>
              </a:rPr>
              <a:t>Difundir las WIFFM: </a:t>
            </a:r>
            <a:r>
              <a:rPr lang="es-MX" sz="950" dirty="0">
                <a:latin typeface="Roboto"/>
                <a:ea typeface="Roboto"/>
                <a:cs typeface="Roboto"/>
                <a:sym typeface="Roboto"/>
              </a:rPr>
              <a:t>Incorpore las WIIFM en la directiva, la parte interesada, la capacitación y especialmente las estrategias de comunicación. </a:t>
            </a:r>
          </a:p>
          <a:p>
            <a:pPr marL="254000" lvl="0" indent="-190500" algn="l" rtl="0">
              <a:lnSpc>
                <a:spcPct val="100000"/>
              </a:lnSpc>
              <a:spcBef>
                <a:spcPts val="500"/>
              </a:spcBef>
              <a:spcAft>
                <a:spcPts val="1800"/>
              </a:spcAft>
              <a:buSzPts val="1000"/>
              <a:buChar char="●"/>
            </a:pPr>
            <a:r>
              <a:rPr lang="es-MX" sz="950" b="1" dirty="0">
                <a:latin typeface="Roboto"/>
                <a:ea typeface="Roboto"/>
                <a:cs typeface="Roboto"/>
                <a:sym typeface="Roboto"/>
              </a:rPr>
              <a:t>Contar historias y Crear experiencias: </a:t>
            </a:r>
            <a:r>
              <a:rPr lang="es-MX" sz="950" dirty="0">
                <a:latin typeface="Roboto"/>
                <a:ea typeface="Roboto"/>
                <a:cs typeface="Roboto"/>
                <a:sym typeface="Roboto"/>
              </a:rPr>
              <a:t>Cree experiencias y comparta historias que ayudan los usuarios a ver la WIIFM en acción. Historias de éxito, demostraciones prácticas y sombreado de un factor de influencia son formas en que se puede realizar esto. </a:t>
            </a:r>
          </a:p>
        </p:txBody>
      </p:sp>
      <p:graphicFrame>
        <p:nvGraphicFramePr>
          <p:cNvPr id="2164" name="Google Shape;2164;p266"/>
          <p:cNvGraphicFramePr/>
          <p:nvPr>
            <p:extLst>
              <p:ext uri="{D42A27DB-BD31-4B8C-83A1-F6EECF244321}">
                <p14:modId xmlns:p14="http://schemas.microsoft.com/office/powerpoint/2010/main" val="1775037272"/>
              </p:ext>
            </p:extLst>
          </p:nvPr>
        </p:nvGraphicFramePr>
        <p:xfrm>
          <a:off x="3106200" y="4050786"/>
          <a:ext cx="5834875" cy="843400"/>
        </p:xfrm>
        <a:graphic>
          <a:graphicData uri="http://schemas.openxmlformats.org/drawingml/2006/table">
            <a:tbl>
              <a:tblPr>
                <a:noFill/>
                <a:tableStyleId>{45470F37-8B12-47F0-81BC-2B07CDDA16E9}</a:tableStyleId>
              </a:tblPr>
              <a:tblGrid>
                <a:gridCol w="5834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57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1200">
                          <a:solidFill>
                            <a:srgbClr val="FFFFFF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Herramientas de asistencia</a:t>
                      </a:r>
                    </a:p>
                  </a:txBody>
                  <a:tcPr marL="91425" marR="91425" marT="0" marB="0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45F0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7625">
                <a:tc>
                  <a:txBody>
                    <a:bodyPr/>
                    <a:lstStyle/>
                    <a:p>
                      <a:pPr marL="285750" lvl="0" indent="-2349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1000"/>
                        <a:buFont typeface="Roboto"/>
                        <a:buChar char="●"/>
                      </a:pPr>
                      <a:r>
                        <a:rPr lang="es-MX" sz="1000" b="1" u="sng">
                          <a:solidFill>
                            <a:schemeClr val="hlink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  <a:hlinkClick r:id="rId3"/>
                        </a:rPr>
                        <a:t>Preguntas WIIFM</a:t>
                      </a:r>
                    </a:p>
                    <a:p>
                      <a:pPr marL="457200" lvl="0" indent="0" algn="l" rtl="0">
                        <a:spcBef>
                          <a:spcPts val="600"/>
                        </a:spcBef>
                        <a:spcAft>
                          <a:spcPts val="600"/>
                        </a:spcAft>
                        <a:buNone/>
                      </a:pPr>
                      <a:endParaRPr sz="1000" dirty="0"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65" name="Google Shape;2165;p266"/>
          <p:cNvSpPr/>
          <p:nvPr/>
        </p:nvSpPr>
        <p:spPr>
          <a:xfrm>
            <a:off x="27851" y="0"/>
            <a:ext cx="2927400" cy="5143500"/>
          </a:xfrm>
          <a:prstGeom prst="rect">
            <a:avLst/>
          </a:prstGeom>
          <a:solidFill>
            <a:srgbClr val="F3F3F3">
              <a:alpha val="79220"/>
            </a:srgb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66" name="Google Shape;2166;p266"/>
          <p:cNvSpPr/>
          <p:nvPr/>
        </p:nvSpPr>
        <p:spPr>
          <a:xfrm>
            <a:off x="120200" y="179119"/>
            <a:ext cx="1008600" cy="1008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aphicFrame>
        <p:nvGraphicFramePr>
          <p:cNvPr id="2167" name="Google Shape;2167;p266"/>
          <p:cNvGraphicFramePr/>
          <p:nvPr>
            <p:extLst>
              <p:ext uri="{D42A27DB-BD31-4B8C-83A1-F6EECF244321}">
                <p14:modId xmlns:p14="http://schemas.microsoft.com/office/powerpoint/2010/main" val="650028317"/>
              </p:ext>
            </p:extLst>
          </p:nvPr>
        </p:nvGraphicFramePr>
        <p:xfrm>
          <a:off x="192731" y="1367798"/>
          <a:ext cx="2762475" cy="3587515"/>
        </p:xfrm>
        <a:graphic>
          <a:graphicData uri="http://schemas.openxmlformats.org/drawingml/2006/table">
            <a:tbl>
              <a:tblPr>
                <a:noFill/>
                <a:tableStyleId>{45470F37-8B12-47F0-81BC-2B07CDDA16E9}</a:tableStyleId>
              </a:tblPr>
              <a:tblGrid>
                <a:gridCol w="1396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659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47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1000" b="1" dirty="0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DEFINICIÓN</a:t>
                      </a: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800" i="1" dirty="0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Lo que es cada uno de los </a:t>
                      </a:r>
                      <a:br>
                        <a:rPr lang="es-MX" sz="800" i="1" dirty="0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</a:br>
                      <a:r>
                        <a:rPr lang="es-MX" sz="800" i="1" dirty="0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6 factores clave</a:t>
                      </a:r>
                    </a:p>
                  </a:txBody>
                  <a:tcPr marL="91425" marR="91425" marT="91425" marB="91425">
                    <a:lnL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800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El valor, las motivaciones y sentido del propósito de una persona.</a:t>
                      </a:r>
                    </a:p>
                  </a:txBody>
                  <a:tcPr marL="91425" marR="91425" marT="91425" marB="91425" anchor="ctr">
                    <a:lnL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4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1000" b="1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INFLUENCIA</a:t>
                      </a: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800" i="1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En qué influye este factor clave, que puede hacer avanzar o inhibir un cambio exitoso</a:t>
                      </a:r>
                    </a:p>
                  </a:txBody>
                  <a:tcPr marL="91425" marR="91425" marT="91425" marB="91425">
                    <a:lnL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800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La conexión que más importa a los usuarios influye en cómo una persona está motivada de forma intrínseca para pensar o actuar.</a:t>
                      </a:r>
                    </a:p>
                  </a:txBody>
                  <a:tcPr marL="91425" marR="91425" marT="91425" marB="91425" anchor="ctr">
                    <a:lnL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742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1000" b="1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TIPO DE INFLUENCIA</a:t>
                      </a: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800" i="1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Tipo de influencia en acciones/comportamientos</a:t>
                      </a:r>
                    </a:p>
                  </a:txBody>
                  <a:tcPr marL="91425" marR="91425" marT="91425" marB="91425">
                    <a:lnL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800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       Motivación personal</a:t>
                      </a: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rgbClr val="434343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>
                        <a:solidFill>
                          <a:srgbClr val="434343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91425" marB="91425" anchor="ctr">
                    <a:lnL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001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1000" b="1">
                          <a:solidFill>
                            <a:srgbClr val="F3F3F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PREGUNTA PARA FORMULAR</a:t>
                      </a: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800" i="1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Considere lo siguiente para determinar si este factor clave está haciendo avanzar o inhibiendo un cambio exitoso, y para informar del desarrollo de tácticas a medida para su organización</a:t>
                      </a:r>
                    </a:p>
                  </a:txBody>
                  <a:tcPr marL="91425" marR="91425" marT="91425" marB="91425">
                    <a:lnL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45F06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800" dirty="0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¿Los usuarios ven una conexión entre el cambio y sus valores, motivaciones y sentido del propósito?</a:t>
                      </a:r>
                    </a:p>
                  </a:txBody>
                  <a:tcPr marL="91425" marR="91425" marT="91425" marB="91425" anchor="ctr">
                    <a:lnL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cxnSp>
        <p:nvCxnSpPr>
          <p:cNvPr id="2168" name="Google Shape;2168;p266"/>
          <p:cNvCxnSpPr/>
          <p:nvPr/>
        </p:nvCxnSpPr>
        <p:spPr>
          <a:xfrm>
            <a:off x="-9321" y="-18206"/>
            <a:ext cx="0" cy="5190600"/>
          </a:xfrm>
          <a:prstGeom prst="straightConnector1">
            <a:avLst/>
          </a:prstGeom>
          <a:noFill/>
          <a:ln w="114300" cap="flat" cmpd="sng">
            <a:solidFill>
              <a:srgbClr val="B45F06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2169" name="Google Shape;2169;p26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8032" y="213108"/>
            <a:ext cx="1008393" cy="951980"/>
          </a:xfrm>
          <a:prstGeom prst="rect">
            <a:avLst/>
          </a:prstGeom>
          <a:noFill/>
          <a:ln>
            <a:noFill/>
          </a:ln>
        </p:spPr>
      </p:pic>
      <p:sp>
        <p:nvSpPr>
          <p:cNvPr id="2170" name="Google Shape;2170;p266"/>
          <p:cNvSpPr/>
          <p:nvPr/>
        </p:nvSpPr>
        <p:spPr>
          <a:xfrm rot="-5409342">
            <a:off x="1039723" y="676543"/>
            <a:ext cx="110400" cy="67800"/>
          </a:xfrm>
          <a:prstGeom prst="triangle">
            <a:avLst>
              <a:gd name="adj" fmla="val 50000"/>
            </a:avLst>
          </a:prstGeom>
          <a:solidFill>
            <a:srgbClr val="B45F06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71" name="Google Shape;2171;p266"/>
          <p:cNvSpPr/>
          <p:nvPr/>
        </p:nvSpPr>
        <p:spPr>
          <a:xfrm>
            <a:off x="1709485" y="3103652"/>
            <a:ext cx="121500" cy="1137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59852" y="119859"/>
                </a:moveTo>
                <a:cubicBezTo>
                  <a:pt x="59411" y="119859"/>
                  <a:pt x="58970" y="119578"/>
                  <a:pt x="58529" y="119438"/>
                </a:cubicBezTo>
                <a:cubicBezTo>
                  <a:pt x="57941" y="119017"/>
                  <a:pt x="43823" y="110035"/>
                  <a:pt x="29411" y="95438"/>
                </a:cubicBezTo>
                <a:cubicBezTo>
                  <a:pt x="10147" y="76210"/>
                  <a:pt x="0" y="56140"/>
                  <a:pt x="0" y="37894"/>
                </a:cubicBezTo>
                <a:cubicBezTo>
                  <a:pt x="0" y="13894"/>
                  <a:pt x="14411" y="2245"/>
                  <a:pt x="28676" y="1263"/>
                </a:cubicBezTo>
                <a:cubicBezTo>
                  <a:pt x="40441" y="421"/>
                  <a:pt x="53970" y="6877"/>
                  <a:pt x="59852" y="22877"/>
                </a:cubicBezTo>
                <a:cubicBezTo>
                  <a:pt x="65735" y="6736"/>
                  <a:pt x="80000" y="0"/>
                  <a:pt x="91911" y="842"/>
                </a:cubicBezTo>
                <a:cubicBezTo>
                  <a:pt x="105882" y="1964"/>
                  <a:pt x="119852" y="12771"/>
                  <a:pt x="119852" y="34807"/>
                </a:cubicBezTo>
                <a:cubicBezTo>
                  <a:pt x="119852" y="52070"/>
                  <a:pt x="110000" y="71578"/>
                  <a:pt x="90441" y="92771"/>
                </a:cubicBezTo>
                <a:cubicBezTo>
                  <a:pt x="76029" y="108350"/>
                  <a:pt x="61470" y="119438"/>
                  <a:pt x="61176" y="119438"/>
                </a:cubicBezTo>
                <a:cubicBezTo>
                  <a:pt x="60735" y="119859"/>
                  <a:pt x="60294" y="119859"/>
                  <a:pt x="59852" y="119859"/>
                </a:cubicBezTo>
                <a:close/>
                <a:moveTo>
                  <a:pt x="30882" y="5473"/>
                </a:moveTo>
                <a:cubicBezTo>
                  <a:pt x="30294" y="5473"/>
                  <a:pt x="29558" y="5473"/>
                  <a:pt x="28970" y="5473"/>
                </a:cubicBezTo>
                <a:cubicBezTo>
                  <a:pt x="16470" y="6315"/>
                  <a:pt x="4117" y="16701"/>
                  <a:pt x="4117" y="37894"/>
                </a:cubicBezTo>
                <a:cubicBezTo>
                  <a:pt x="4117" y="76210"/>
                  <a:pt x="51176" y="109473"/>
                  <a:pt x="59705" y="115228"/>
                </a:cubicBezTo>
                <a:cubicBezTo>
                  <a:pt x="67941" y="108771"/>
                  <a:pt x="115294" y="70596"/>
                  <a:pt x="115294" y="34807"/>
                </a:cubicBezTo>
                <a:cubicBezTo>
                  <a:pt x="115294" y="15438"/>
                  <a:pt x="103235" y="5894"/>
                  <a:pt x="91323" y="5052"/>
                </a:cubicBezTo>
                <a:cubicBezTo>
                  <a:pt x="74264" y="3789"/>
                  <a:pt x="63970" y="18105"/>
                  <a:pt x="61911" y="31859"/>
                </a:cubicBezTo>
                <a:cubicBezTo>
                  <a:pt x="61617" y="32842"/>
                  <a:pt x="60882" y="33543"/>
                  <a:pt x="59705" y="33543"/>
                </a:cubicBezTo>
                <a:cubicBezTo>
                  <a:pt x="58676" y="33543"/>
                  <a:pt x="57794" y="32701"/>
                  <a:pt x="57500" y="31859"/>
                </a:cubicBezTo>
                <a:cubicBezTo>
                  <a:pt x="55588" y="18947"/>
                  <a:pt x="46323" y="5473"/>
                  <a:pt x="30882" y="5473"/>
                </a:cubicBezTo>
                <a:close/>
              </a:path>
            </a:pathLst>
          </a:custGeom>
          <a:solidFill>
            <a:srgbClr val="43434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b="1">
              <a:solidFill>
                <a:srgbClr val="5C646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72" name="Google Shape;2172;p266"/>
          <p:cNvSpPr txBox="1"/>
          <p:nvPr/>
        </p:nvSpPr>
        <p:spPr>
          <a:xfrm>
            <a:off x="1118353" y="470719"/>
            <a:ext cx="2085600" cy="45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/>
          <a:p>
            <a:pPr marL="0" marR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MX" sz="2400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Valores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7" name="Google Shape;2177;p267"/>
          <p:cNvSpPr txBox="1">
            <a:spLocks noGrp="1"/>
          </p:cNvSpPr>
          <p:nvPr>
            <p:ph type="title"/>
          </p:nvPr>
        </p:nvSpPr>
        <p:spPr>
          <a:xfrm>
            <a:off x="3106205" y="904375"/>
            <a:ext cx="5886900" cy="366600"/>
          </a:xfrm>
          <a:prstGeom prst="rect">
            <a:avLst/>
          </a:prstGeom>
        </p:spPr>
        <p:txBody>
          <a:bodyPr spcFirstLastPara="1" wrap="square" lIns="68575" tIns="68575" rIns="68575" bIns="6857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  <a:buNone/>
            </a:pPr>
            <a:r>
              <a:rPr lang="es-MX" sz="1400" b="1">
                <a:latin typeface="Roboto"/>
                <a:ea typeface="Roboto"/>
                <a:cs typeface="Roboto"/>
                <a:sym typeface="Roboto"/>
              </a:rPr>
              <a:t>Estrategia: </a:t>
            </a:r>
            <a:r>
              <a:rPr lang="es-MX" sz="1400">
                <a:latin typeface="Roboto"/>
                <a:ea typeface="Roboto"/>
                <a:cs typeface="Roboto"/>
                <a:sym typeface="Roboto"/>
              </a:rPr>
              <a:t>Desarrollar y ejecutar un plan de comunicación</a:t>
            </a:r>
          </a:p>
        </p:txBody>
      </p:sp>
      <p:sp>
        <p:nvSpPr>
          <p:cNvPr id="2178" name="Google Shape;2178;p267"/>
          <p:cNvSpPr txBox="1">
            <a:spLocks noGrp="1"/>
          </p:cNvSpPr>
          <p:nvPr>
            <p:ph type="title"/>
          </p:nvPr>
        </p:nvSpPr>
        <p:spPr>
          <a:xfrm>
            <a:off x="3106200" y="1215400"/>
            <a:ext cx="2762400" cy="3492900"/>
          </a:xfrm>
          <a:prstGeom prst="rect">
            <a:avLst/>
          </a:prstGeom>
        </p:spPr>
        <p:txBody>
          <a:bodyPr spcFirstLastPara="1" wrap="square" lIns="68575" tIns="68575" rIns="68575" bIns="6857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200" b="1" dirty="0">
                <a:latin typeface="Roboto"/>
                <a:ea typeface="Roboto"/>
                <a:cs typeface="Roboto"/>
                <a:sym typeface="Roboto"/>
              </a:rPr>
              <a:t>Descripción</a:t>
            </a:r>
          </a:p>
          <a:p>
            <a:pPr marL="0" lvl="0" indent="0" algn="l" rtl="0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s-MX" sz="950" dirty="0">
                <a:latin typeface="Roboto"/>
                <a:ea typeface="Roboto"/>
                <a:cs typeface="Roboto"/>
                <a:sym typeface="Roboto"/>
              </a:rPr>
              <a:t>El plan de comunicación describe la estrategia global y le enfoque táctico para la entrega de mensajería a usuarios y partes interesadas afectados a través del canal correcto y en el momento correcto.</a:t>
            </a: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s-MX" sz="1200" b="1" dirty="0">
                <a:latin typeface="Roboto"/>
                <a:ea typeface="Roboto"/>
                <a:cs typeface="Roboto"/>
                <a:sym typeface="Roboto"/>
              </a:rPr>
              <a:t>Resultados dirigidos</a:t>
            </a:r>
          </a:p>
          <a:p>
            <a:pPr marL="342900" lvl="0" indent="-228600" algn="l" rtl="0">
              <a:spcBef>
                <a:spcPts val="1000"/>
              </a:spcBef>
              <a:spcAft>
                <a:spcPts val="0"/>
              </a:spcAft>
              <a:buSzPts val="1000"/>
              <a:buFont typeface="Roboto"/>
              <a:buChar char="●"/>
            </a:pPr>
            <a:r>
              <a:rPr lang="es-MX" sz="950" dirty="0">
                <a:latin typeface="Roboto"/>
                <a:ea typeface="Roboto"/>
                <a:cs typeface="Roboto"/>
                <a:sym typeface="Roboto"/>
              </a:rPr>
              <a:t>↑ alineación de todas las partes interesadas </a:t>
            </a:r>
            <a:br>
              <a:rPr lang="es-MX" sz="950" dirty="0">
                <a:latin typeface="Roboto"/>
                <a:ea typeface="Roboto"/>
                <a:cs typeface="Roboto"/>
                <a:sym typeface="Roboto"/>
              </a:rPr>
            </a:br>
            <a:r>
              <a:rPr lang="es-MX" sz="950" dirty="0">
                <a:latin typeface="Roboto"/>
                <a:ea typeface="Roboto"/>
                <a:cs typeface="Roboto"/>
                <a:sym typeface="Roboto"/>
              </a:rPr>
              <a:t>y los usuarios de Salesforce alrededor de la nueva herramienta</a:t>
            </a:r>
          </a:p>
          <a:p>
            <a:pPr marL="342900" lvl="0" indent="-228600" algn="l" rtl="0">
              <a:spcBef>
                <a:spcPts val="600"/>
              </a:spcBef>
              <a:spcAft>
                <a:spcPts val="0"/>
              </a:spcAft>
              <a:buSzPts val="1000"/>
              <a:buFont typeface="Roboto"/>
              <a:buChar char="●"/>
            </a:pPr>
            <a:r>
              <a:rPr lang="es-MX" sz="950" dirty="0">
                <a:latin typeface="Roboto"/>
                <a:ea typeface="Roboto"/>
                <a:cs typeface="Roboto"/>
                <a:sym typeface="Roboto"/>
              </a:rPr>
              <a:t>Enfoque claramente definido para la comunicación acerca de la nueva herramienta</a:t>
            </a:r>
          </a:p>
          <a:p>
            <a:pPr marL="342900" lvl="0" indent="-228600" algn="l" rtl="0">
              <a:spcBef>
                <a:spcPts val="600"/>
              </a:spcBef>
              <a:spcAft>
                <a:spcPts val="0"/>
              </a:spcAft>
              <a:buSzPts val="1000"/>
              <a:buFont typeface="Roboto"/>
              <a:buChar char="●"/>
            </a:pPr>
            <a:r>
              <a:rPr lang="es-MX" sz="950" dirty="0">
                <a:latin typeface="Roboto"/>
                <a:ea typeface="Roboto"/>
                <a:cs typeface="Roboto"/>
                <a:sym typeface="Roboto"/>
              </a:rPr>
              <a:t>↑oportunidad para comentarios</a:t>
            </a:r>
          </a:p>
        </p:txBody>
      </p:sp>
      <p:sp>
        <p:nvSpPr>
          <p:cNvPr id="2179" name="Google Shape;2179;p267"/>
          <p:cNvSpPr txBox="1">
            <a:spLocks noGrp="1"/>
          </p:cNvSpPr>
          <p:nvPr>
            <p:ph type="title"/>
          </p:nvPr>
        </p:nvSpPr>
        <p:spPr>
          <a:xfrm>
            <a:off x="5977500" y="1215400"/>
            <a:ext cx="3060000" cy="3149100"/>
          </a:xfrm>
          <a:prstGeom prst="rect">
            <a:avLst/>
          </a:prstGeom>
        </p:spPr>
        <p:txBody>
          <a:bodyPr spcFirstLastPara="1" wrap="square" lIns="68575" tIns="68575" rIns="68575" bIns="685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200" b="1" dirty="0">
                <a:latin typeface="Roboto"/>
                <a:ea typeface="Roboto"/>
                <a:cs typeface="Roboto"/>
                <a:sym typeface="Roboto"/>
              </a:rPr>
              <a:t>Cómo ejecutar</a:t>
            </a:r>
          </a:p>
          <a:p>
            <a:pPr marL="254000" lvl="0" indent="-1905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000"/>
              <a:buChar char="●"/>
            </a:pPr>
            <a:r>
              <a:rPr lang="es-MX" sz="950" b="1" dirty="0">
                <a:latin typeface="Roboto"/>
                <a:ea typeface="Roboto"/>
                <a:cs typeface="Roboto"/>
                <a:sym typeface="Roboto"/>
              </a:rPr>
              <a:t>Canales de comunicación: </a:t>
            </a:r>
            <a:r>
              <a:rPr lang="es-MX" sz="950" dirty="0">
                <a:latin typeface="Roboto"/>
                <a:ea typeface="Roboto"/>
                <a:cs typeface="Roboto"/>
                <a:sym typeface="Roboto"/>
              </a:rPr>
              <a:t>Dirija un inventario de canal de comunicaciones.</a:t>
            </a:r>
          </a:p>
          <a:p>
            <a:pPr marL="254000" lvl="0" indent="-1905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000"/>
              <a:buChar char="●"/>
            </a:pPr>
            <a:r>
              <a:rPr lang="es-MX" sz="950" b="1" dirty="0">
                <a:latin typeface="Roboto"/>
                <a:ea typeface="Roboto"/>
                <a:cs typeface="Roboto"/>
                <a:sym typeface="Roboto"/>
              </a:rPr>
              <a:t>Chatter: </a:t>
            </a:r>
            <a:r>
              <a:rPr lang="es-MX" sz="950" u="sng" dirty="0">
                <a:solidFill>
                  <a:schemeClr val="hlink"/>
                </a:solidFill>
                <a:latin typeface="Roboto"/>
                <a:ea typeface="Roboto"/>
                <a:cs typeface="Roboto"/>
                <a:sym typeface="Roboto"/>
                <a:hlinkClick r:id="rId3" action="ppaction://hlinksldjump"/>
              </a:rPr>
              <a:t>Cree un grupo de Chatter</a:t>
            </a:r>
            <a:r>
              <a:rPr lang="es-MX" sz="950" dirty="0">
                <a:latin typeface="Roboto"/>
                <a:ea typeface="Roboto"/>
                <a:cs typeface="Roboto"/>
                <a:sym typeface="Roboto"/>
              </a:rPr>
              <a:t>.</a:t>
            </a:r>
          </a:p>
          <a:p>
            <a:pPr marL="254000" lvl="0" indent="-1905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000"/>
              <a:buChar char="●"/>
            </a:pPr>
            <a:r>
              <a:rPr lang="es-MX" sz="950" b="1" dirty="0">
                <a:latin typeface="Roboto"/>
                <a:ea typeface="Roboto"/>
                <a:cs typeface="Roboto"/>
                <a:sym typeface="Roboto"/>
              </a:rPr>
              <a:t>Qué:</a:t>
            </a:r>
            <a:r>
              <a:rPr lang="es-MX" sz="950" dirty="0">
                <a:latin typeface="Roboto"/>
                <a:ea typeface="Roboto"/>
                <a:cs typeface="Roboto"/>
                <a:sym typeface="Roboto"/>
              </a:rPr>
              <a:t> Utilice las plantillas Campaña de email por goteo para ajustar comunicaciones para su organización. </a:t>
            </a:r>
          </a:p>
          <a:p>
            <a:pPr marL="0" lvl="0" indent="0" algn="l" rtl="0">
              <a:spcBef>
                <a:spcPts val="1800"/>
              </a:spcBef>
              <a:spcAft>
                <a:spcPts val="0"/>
              </a:spcAft>
              <a:buNone/>
            </a:pPr>
            <a:r>
              <a:rPr lang="es-MX" sz="1200" b="1" dirty="0">
                <a:latin typeface="Roboto"/>
                <a:ea typeface="Roboto"/>
                <a:cs typeface="Roboto"/>
                <a:sym typeface="Roboto"/>
              </a:rPr>
              <a:t>Estrategias adicionales a tener en cuenta</a:t>
            </a:r>
          </a:p>
          <a:p>
            <a:pPr marL="342900" lvl="0" indent="-228600" algn="l" rtl="0">
              <a:spcBef>
                <a:spcPts val="500"/>
              </a:spcBef>
              <a:spcAft>
                <a:spcPts val="0"/>
              </a:spcAft>
              <a:buSzPts val="1000"/>
              <a:buFont typeface="Roboto"/>
              <a:buChar char="●"/>
            </a:pPr>
            <a:r>
              <a:rPr lang="es-MX" sz="950" dirty="0">
                <a:latin typeface="Roboto"/>
                <a:ea typeface="Roboto"/>
                <a:cs typeface="Roboto"/>
                <a:sym typeface="Roboto"/>
              </a:rPr>
              <a:t>Considere solicitar a su patrocinador enviar el primer mensaje presentando la iniciativa. </a:t>
            </a:r>
          </a:p>
          <a:p>
            <a:pPr marL="342900" lvl="0" indent="-228600" algn="l" rtl="0">
              <a:spcBef>
                <a:spcPts val="200"/>
              </a:spcBef>
              <a:spcAft>
                <a:spcPts val="0"/>
              </a:spcAft>
              <a:buSzPts val="1000"/>
              <a:buFont typeface="Roboto"/>
              <a:buChar char="●"/>
            </a:pPr>
            <a:r>
              <a:rPr lang="es-MX" sz="950" dirty="0">
                <a:latin typeface="Roboto"/>
                <a:ea typeface="Roboto"/>
                <a:cs typeface="Roboto"/>
                <a:sym typeface="Roboto"/>
              </a:rPr>
              <a:t>Considere utilizar encuestas para establecer un bucle de comentarios bidireccionales. </a:t>
            </a:r>
          </a:p>
          <a:p>
            <a:pPr marL="342900" lvl="0" indent="0" algn="l" rtl="0">
              <a:spcBef>
                <a:spcPts val="200"/>
              </a:spcBef>
              <a:spcAft>
                <a:spcPts val="200"/>
              </a:spcAft>
              <a:buNone/>
            </a:pPr>
            <a:endParaRPr sz="1000" dirty="0">
              <a:latin typeface="Roboto"/>
              <a:ea typeface="Roboto"/>
              <a:cs typeface="Roboto"/>
              <a:sym typeface="Roboto"/>
            </a:endParaRPr>
          </a:p>
        </p:txBody>
      </p:sp>
      <p:graphicFrame>
        <p:nvGraphicFramePr>
          <p:cNvPr id="2180" name="Google Shape;2180;p267"/>
          <p:cNvGraphicFramePr/>
          <p:nvPr>
            <p:extLst>
              <p:ext uri="{D42A27DB-BD31-4B8C-83A1-F6EECF244321}">
                <p14:modId xmlns:p14="http://schemas.microsoft.com/office/powerpoint/2010/main" val="4049504173"/>
              </p:ext>
            </p:extLst>
          </p:nvPr>
        </p:nvGraphicFramePr>
        <p:xfrm>
          <a:off x="3203942" y="4066255"/>
          <a:ext cx="5554250" cy="952000"/>
        </p:xfrm>
        <a:graphic>
          <a:graphicData uri="http://schemas.openxmlformats.org/drawingml/2006/table">
            <a:tbl>
              <a:tblPr>
                <a:noFill/>
                <a:tableStyleId>{45470F37-8B12-47F0-81BC-2B07CDDA16E9}</a:tableStyleId>
              </a:tblPr>
              <a:tblGrid>
                <a:gridCol w="55542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16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1200">
                          <a:solidFill>
                            <a:srgbClr val="FFFFFF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Herramientas de asistencia</a:t>
                      </a:r>
                    </a:p>
                  </a:txBody>
                  <a:tcPr marL="91425" marR="91425" marT="0" marB="0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45F0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40325">
                <a:tc>
                  <a:txBody>
                    <a:bodyPr/>
                    <a:lstStyle/>
                    <a:p>
                      <a:pPr marL="285750" lvl="0" indent="-2349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1000"/>
                        <a:buFont typeface="Roboto"/>
                        <a:buChar char="●"/>
                      </a:pPr>
                      <a:r>
                        <a:rPr lang="es-MX" sz="1000" b="1" u="sng">
                          <a:solidFill>
                            <a:schemeClr val="hlink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Plantilla Plan de comunicación</a:t>
                      </a:r>
                    </a:p>
                    <a:p>
                      <a:pPr marL="285750" marR="0" lvl="0" indent="-2349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Roboto"/>
                        <a:buChar char="●"/>
                        <a:tabLst/>
                        <a:defRPr/>
                      </a:pPr>
                      <a:r>
                        <a:rPr lang="es-MX" sz="1000" b="1" u="none">
                          <a:solidFill>
                            <a:schemeClr val="hlink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Campaña de email por goteo de muestra </a:t>
                      </a:r>
                      <a:r>
                        <a:rPr lang="es-MX" sz="1000" i="1">
                          <a:solidFill>
                            <a:schemeClr val="hlink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(consulte el paquete Implantación de MFA)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81" name="Google Shape;2181;p267"/>
          <p:cNvSpPr/>
          <p:nvPr/>
        </p:nvSpPr>
        <p:spPr>
          <a:xfrm>
            <a:off x="27851" y="0"/>
            <a:ext cx="2927400" cy="5143500"/>
          </a:xfrm>
          <a:prstGeom prst="rect">
            <a:avLst/>
          </a:prstGeom>
          <a:solidFill>
            <a:srgbClr val="F3F3F3">
              <a:alpha val="79220"/>
            </a:srgb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82" name="Google Shape;2182;p267"/>
          <p:cNvSpPr/>
          <p:nvPr/>
        </p:nvSpPr>
        <p:spPr>
          <a:xfrm>
            <a:off x="120200" y="179119"/>
            <a:ext cx="1008600" cy="1008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aphicFrame>
        <p:nvGraphicFramePr>
          <p:cNvPr id="2183" name="Google Shape;2183;p267"/>
          <p:cNvGraphicFramePr/>
          <p:nvPr>
            <p:extLst>
              <p:ext uri="{D42A27DB-BD31-4B8C-83A1-F6EECF244321}">
                <p14:modId xmlns:p14="http://schemas.microsoft.com/office/powerpoint/2010/main" val="2386635774"/>
              </p:ext>
            </p:extLst>
          </p:nvPr>
        </p:nvGraphicFramePr>
        <p:xfrm>
          <a:off x="192731" y="1367798"/>
          <a:ext cx="2762475" cy="3760260"/>
        </p:xfrm>
        <a:graphic>
          <a:graphicData uri="http://schemas.openxmlformats.org/drawingml/2006/table">
            <a:tbl>
              <a:tblPr>
                <a:noFill/>
                <a:tableStyleId>{45470F37-8B12-47F0-81BC-2B07CDDA16E9}</a:tableStyleId>
              </a:tblPr>
              <a:tblGrid>
                <a:gridCol w="1396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659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47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1000" b="1" dirty="0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DEFINICIÓN</a:t>
                      </a: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750" i="1" dirty="0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Lo que es cada uno de los </a:t>
                      </a:r>
                      <a:br>
                        <a:rPr lang="es-MX" sz="750" i="1" dirty="0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</a:br>
                      <a:r>
                        <a:rPr lang="es-MX" sz="750" i="1" dirty="0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6 factores clave</a:t>
                      </a:r>
                    </a:p>
                  </a:txBody>
                  <a:tcPr marL="91425" marR="91425" marT="91425" marB="91425">
                    <a:lnL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750" dirty="0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La información, las herramientas, la capacitación y los recursos disponibles para ayudar los usuarios a realizar su trabajo.</a:t>
                      </a:r>
                    </a:p>
                  </a:txBody>
                  <a:tcPr marL="91425" marR="91425" marT="91425" marB="91425" anchor="ctr">
                    <a:lnL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4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1000" b="1" dirty="0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INFLUENCIA</a:t>
                      </a: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750" i="1" dirty="0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En qué influye este factor clave, que puede hacer avanzar o inhibir un cambio exitoso</a:t>
                      </a:r>
                    </a:p>
                  </a:txBody>
                  <a:tcPr marL="91425" marR="91425" marT="91425" marB="91425">
                    <a:lnL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750" dirty="0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Acceder a los recursos de habilitación correctos influye en la capacidad de los usuarios para desarrollar </a:t>
                      </a:r>
                      <a:br>
                        <a:rPr lang="es-MX" sz="750" dirty="0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</a:br>
                      <a:r>
                        <a:rPr lang="es-MX" sz="750" dirty="0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el conocimiento y las habilidades requeridas para participar, desempeñar o cambiar con éxito.</a:t>
                      </a:r>
                    </a:p>
                  </a:txBody>
                  <a:tcPr marL="91425" marR="91425" marT="91425" marB="91425" anchor="ctr">
                    <a:lnL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742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1000" b="1" dirty="0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TIPO DE INFLUENCIA</a:t>
                      </a: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750" i="1" dirty="0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Tipo de influencia en acciones/comportamientos</a:t>
                      </a:r>
                    </a:p>
                  </a:txBody>
                  <a:tcPr marL="91425" marR="91425" marT="91425" marB="91425">
                    <a:lnL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750" dirty="0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       Capacidad personal</a:t>
                      </a: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dirty="0">
                        <a:solidFill>
                          <a:srgbClr val="434343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 dirty="0">
                        <a:solidFill>
                          <a:srgbClr val="434343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91425" marB="91425" anchor="ctr">
                    <a:lnL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001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1000" b="1" dirty="0">
                          <a:solidFill>
                            <a:srgbClr val="F3F3F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PREGUNTA PARA FORMULAR</a:t>
                      </a: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700" i="1" dirty="0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Considere lo siguiente para determinar si este factor clave está haciendo avanzar o inhibiendo un cambio exitoso, y para informar del desarrollo de tácticas a medida para su organización</a:t>
                      </a:r>
                    </a:p>
                  </a:txBody>
                  <a:tcPr marL="91425" marR="91425" marT="91425" marB="91425">
                    <a:lnL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45F06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750" dirty="0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¿Disponen los usuarios de la información, la capacitación, las habilidades y el conocimiento requeridos para promulgar el cambio?</a:t>
                      </a:r>
                    </a:p>
                  </a:txBody>
                  <a:tcPr marL="91425" marR="91425" marT="91425" marB="91425" anchor="ctr">
                    <a:lnL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cxnSp>
        <p:nvCxnSpPr>
          <p:cNvPr id="2184" name="Google Shape;2184;p267"/>
          <p:cNvCxnSpPr/>
          <p:nvPr/>
        </p:nvCxnSpPr>
        <p:spPr>
          <a:xfrm>
            <a:off x="-9321" y="-18206"/>
            <a:ext cx="0" cy="5190600"/>
          </a:xfrm>
          <a:prstGeom prst="straightConnector1">
            <a:avLst/>
          </a:prstGeom>
          <a:noFill/>
          <a:ln w="114300" cap="flat" cmpd="sng">
            <a:solidFill>
              <a:srgbClr val="B45F06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2185" name="Google Shape;2185;p26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8032" y="213108"/>
            <a:ext cx="1008393" cy="951980"/>
          </a:xfrm>
          <a:prstGeom prst="rect">
            <a:avLst/>
          </a:prstGeom>
          <a:noFill/>
          <a:ln>
            <a:noFill/>
          </a:ln>
        </p:spPr>
      </p:pic>
      <p:sp>
        <p:nvSpPr>
          <p:cNvPr id="2186" name="Google Shape;2186;p267"/>
          <p:cNvSpPr/>
          <p:nvPr/>
        </p:nvSpPr>
        <p:spPr>
          <a:xfrm rot="-5409342">
            <a:off x="1039723" y="676543"/>
            <a:ext cx="110400" cy="67800"/>
          </a:xfrm>
          <a:prstGeom prst="triangle">
            <a:avLst>
              <a:gd name="adj" fmla="val 50000"/>
            </a:avLst>
          </a:prstGeom>
          <a:solidFill>
            <a:srgbClr val="B45F06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87" name="Google Shape;2187;p267"/>
          <p:cNvSpPr txBox="1"/>
          <p:nvPr/>
        </p:nvSpPr>
        <p:spPr>
          <a:xfrm>
            <a:off x="1118353" y="470719"/>
            <a:ext cx="2085600" cy="45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/>
          <a:p>
            <a:pPr marL="0" marR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MX" sz="2400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Habilitación</a:t>
            </a:r>
          </a:p>
        </p:txBody>
      </p:sp>
      <p:grpSp>
        <p:nvGrpSpPr>
          <p:cNvPr id="2188" name="Google Shape;2188;p267"/>
          <p:cNvGrpSpPr/>
          <p:nvPr/>
        </p:nvGrpSpPr>
        <p:grpSpPr>
          <a:xfrm>
            <a:off x="1688462" y="3252587"/>
            <a:ext cx="99291" cy="125699"/>
            <a:chOff x="9983846" y="5539482"/>
            <a:chExt cx="521761" cy="659493"/>
          </a:xfrm>
        </p:grpSpPr>
        <p:sp>
          <p:nvSpPr>
            <p:cNvPr id="2189" name="Google Shape;2189;p267"/>
            <p:cNvSpPr/>
            <p:nvPr/>
          </p:nvSpPr>
          <p:spPr>
            <a:xfrm>
              <a:off x="10179909" y="5539482"/>
              <a:ext cx="177000" cy="1758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60000" y="6691"/>
                  </a:moveTo>
                  <a:cubicBezTo>
                    <a:pt x="60000" y="13382"/>
                    <a:pt x="60000" y="13382"/>
                    <a:pt x="60000" y="13382"/>
                  </a:cubicBezTo>
                  <a:cubicBezTo>
                    <a:pt x="85777" y="13382"/>
                    <a:pt x="106222" y="34349"/>
                    <a:pt x="106222" y="60223"/>
                  </a:cubicBezTo>
                  <a:cubicBezTo>
                    <a:pt x="106222" y="85650"/>
                    <a:pt x="85777" y="106617"/>
                    <a:pt x="60000" y="106617"/>
                  </a:cubicBezTo>
                  <a:cubicBezTo>
                    <a:pt x="34222" y="106617"/>
                    <a:pt x="13333" y="85650"/>
                    <a:pt x="13333" y="60223"/>
                  </a:cubicBezTo>
                  <a:cubicBezTo>
                    <a:pt x="13333" y="34349"/>
                    <a:pt x="34222" y="13382"/>
                    <a:pt x="60000" y="13382"/>
                  </a:cubicBezTo>
                  <a:cubicBezTo>
                    <a:pt x="60000" y="6691"/>
                    <a:pt x="60000" y="6691"/>
                    <a:pt x="60000" y="6691"/>
                  </a:cubicBezTo>
                  <a:cubicBezTo>
                    <a:pt x="60000" y="0"/>
                    <a:pt x="60000" y="0"/>
                    <a:pt x="60000" y="0"/>
                  </a:cubicBezTo>
                  <a:cubicBezTo>
                    <a:pt x="26666" y="0"/>
                    <a:pt x="0" y="26765"/>
                    <a:pt x="0" y="60223"/>
                  </a:cubicBezTo>
                  <a:cubicBezTo>
                    <a:pt x="0" y="93234"/>
                    <a:pt x="26666" y="120000"/>
                    <a:pt x="60000" y="120000"/>
                  </a:cubicBezTo>
                  <a:cubicBezTo>
                    <a:pt x="92888" y="120000"/>
                    <a:pt x="120000" y="93234"/>
                    <a:pt x="120000" y="60223"/>
                  </a:cubicBezTo>
                  <a:cubicBezTo>
                    <a:pt x="120000" y="26765"/>
                    <a:pt x="92888" y="0"/>
                    <a:pt x="60000" y="0"/>
                  </a:cubicBezTo>
                  <a:lnTo>
                    <a:pt x="60000" y="6691"/>
                  </a:ln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121875" tIns="60925" rIns="121875" bIns="6092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rgbClr val="1C1C1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90" name="Google Shape;2190;p267"/>
            <p:cNvSpPr/>
            <p:nvPr/>
          </p:nvSpPr>
          <p:spPr>
            <a:xfrm>
              <a:off x="10099107" y="5742675"/>
              <a:ext cx="406500" cy="4563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109178" y="5517"/>
                  </a:moveTo>
                  <a:cubicBezTo>
                    <a:pt x="109371" y="2931"/>
                    <a:pt x="109371" y="2931"/>
                    <a:pt x="109371" y="2931"/>
                  </a:cubicBezTo>
                  <a:cubicBezTo>
                    <a:pt x="108405" y="2758"/>
                    <a:pt x="108405" y="2758"/>
                    <a:pt x="108405" y="2758"/>
                  </a:cubicBezTo>
                  <a:cubicBezTo>
                    <a:pt x="105507" y="2758"/>
                    <a:pt x="102801" y="3620"/>
                    <a:pt x="100869" y="5172"/>
                  </a:cubicBezTo>
                  <a:cubicBezTo>
                    <a:pt x="98743" y="6724"/>
                    <a:pt x="97198" y="8965"/>
                    <a:pt x="97004" y="11551"/>
                  </a:cubicBezTo>
                  <a:cubicBezTo>
                    <a:pt x="99903" y="11724"/>
                    <a:pt x="99903" y="11724"/>
                    <a:pt x="99903" y="11724"/>
                  </a:cubicBezTo>
                  <a:cubicBezTo>
                    <a:pt x="97004" y="11551"/>
                    <a:pt x="97004" y="11551"/>
                    <a:pt x="97004" y="11551"/>
                  </a:cubicBezTo>
                  <a:cubicBezTo>
                    <a:pt x="94492" y="31724"/>
                    <a:pt x="94492" y="31724"/>
                    <a:pt x="94492" y="31724"/>
                  </a:cubicBezTo>
                  <a:cubicBezTo>
                    <a:pt x="97391" y="32068"/>
                    <a:pt x="97391" y="32068"/>
                    <a:pt x="97391" y="32068"/>
                  </a:cubicBezTo>
                  <a:cubicBezTo>
                    <a:pt x="97391" y="29482"/>
                    <a:pt x="97391" y="29482"/>
                    <a:pt x="97391" y="29482"/>
                  </a:cubicBezTo>
                  <a:cubicBezTo>
                    <a:pt x="96425" y="29482"/>
                    <a:pt x="95652" y="29827"/>
                    <a:pt x="95265" y="30000"/>
                  </a:cubicBezTo>
                  <a:cubicBezTo>
                    <a:pt x="94685" y="30517"/>
                    <a:pt x="94299" y="30862"/>
                    <a:pt x="94299" y="30862"/>
                  </a:cubicBezTo>
                  <a:cubicBezTo>
                    <a:pt x="95072" y="31551"/>
                    <a:pt x="95072" y="31551"/>
                    <a:pt x="95072" y="31551"/>
                  </a:cubicBezTo>
                  <a:cubicBezTo>
                    <a:pt x="94492" y="30689"/>
                    <a:pt x="94492" y="30689"/>
                    <a:pt x="94492" y="30689"/>
                  </a:cubicBezTo>
                  <a:cubicBezTo>
                    <a:pt x="94299" y="30862"/>
                    <a:pt x="94299" y="30862"/>
                    <a:pt x="94299" y="30862"/>
                  </a:cubicBezTo>
                  <a:cubicBezTo>
                    <a:pt x="95072" y="31551"/>
                    <a:pt x="95072" y="31551"/>
                    <a:pt x="95072" y="31551"/>
                  </a:cubicBezTo>
                  <a:cubicBezTo>
                    <a:pt x="94492" y="30689"/>
                    <a:pt x="94492" y="30689"/>
                    <a:pt x="94492" y="30689"/>
                  </a:cubicBezTo>
                  <a:cubicBezTo>
                    <a:pt x="95458" y="32241"/>
                    <a:pt x="95458" y="32241"/>
                    <a:pt x="95458" y="32241"/>
                  </a:cubicBezTo>
                  <a:cubicBezTo>
                    <a:pt x="95458" y="30517"/>
                    <a:pt x="95458" y="30517"/>
                    <a:pt x="95458" y="30517"/>
                  </a:cubicBezTo>
                  <a:cubicBezTo>
                    <a:pt x="94492" y="30689"/>
                    <a:pt x="94492" y="30689"/>
                    <a:pt x="94492" y="30689"/>
                  </a:cubicBezTo>
                  <a:cubicBezTo>
                    <a:pt x="95458" y="32241"/>
                    <a:pt x="95458" y="32241"/>
                    <a:pt x="95458" y="32241"/>
                  </a:cubicBezTo>
                  <a:cubicBezTo>
                    <a:pt x="95458" y="30517"/>
                    <a:pt x="95458" y="30517"/>
                    <a:pt x="95458" y="30517"/>
                  </a:cubicBezTo>
                  <a:cubicBezTo>
                    <a:pt x="75555" y="30517"/>
                    <a:pt x="75555" y="30517"/>
                    <a:pt x="75555" y="30517"/>
                  </a:cubicBezTo>
                  <a:cubicBezTo>
                    <a:pt x="61642" y="8448"/>
                    <a:pt x="61642" y="8448"/>
                    <a:pt x="61642" y="8448"/>
                  </a:cubicBezTo>
                  <a:cubicBezTo>
                    <a:pt x="58937" y="9655"/>
                    <a:pt x="58937" y="9655"/>
                    <a:pt x="58937" y="9655"/>
                  </a:cubicBezTo>
                  <a:cubicBezTo>
                    <a:pt x="61642" y="8448"/>
                    <a:pt x="61642" y="8448"/>
                    <a:pt x="61642" y="8448"/>
                  </a:cubicBezTo>
                  <a:cubicBezTo>
                    <a:pt x="60096" y="5689"/>
                    <a:pt x="57004" y="3448"/>
                    <a:pt x="53140" y="2931"/>
                  </a:cubicBezTo>
                  <a:cubicBezTo>
                    <a:pt x="53140" y="2931"/>
                    <a:pt x="53140" y="2931"/>
                    <a:pt x="53140" y="2931"/>
                  </a:cubicBezTo>
                  <a:cubicBezTo>
                    <a:pt x="30338" y="0"/>
                    <a:pt x="30338" y="0"/>
                    <a:pt x="30338" y="0"/>
                  </a:cubicBezTo>
                  <a:cubicBezTo>
                    <a:pt x="30338" y="0"/>
                    <a:pt x="30338" y="0"/>
                    <a:pt x="30338" y="0"/>
                  </a:cubicBezTo>
                  <a:cubicBezTo>
                    <a:pt x="28985" y="0"/>
                    <a:pt x="28985" y="0"/>
                    <a:pt x="28985" y="0"/>
                  </a:cubicBezTo>
                  <a:cubicBezTo>
                    <a:pt x="24347" y="0"/>
                    <a:pt x="19710" y="2241"/>
                    <a:pt x="17971" y="6551"/>
                  </a:cubicBezTo>
                  <a:cubicBezTo>
                    <a:pt x="579" y="46206"/>
                    <a:pt x="579" y="46206"/>
                    <a:pt x="579" y="46206"/>
                  </a:cubicBezTo>
                  <a:cubicBezTo>
                    <a:pt x="579" y="46206"/>
                    <a:pt x="579" y="46206"/>
                    <a:pt x="579" y="46206"/>
                  </a:cubicBezTo>
                  <a:cubicBezTo>
                    <a:pt x="193" y="47241"/>
                    <a:pt x="0" y="48275"/>
                    <a:pt x="0" y="49137"/>
                  </a:cubicBezTo>
                  <a:cubicBezTo>
                    <a:pt x="0" y="52586"/>
                    <a:pt x="2125" y="55517"/>
                    <a:pt x="5410" y="57413"/>
                  </a:cubicBezTo>
                  <a:cubicBezTo>
                    <a:pt x="6956" y="55172"/>
                    <a:pt x="6956" y="55172"/>
                    <a:pt x="6956" y="55172"/>
                  </a:cubicBezTo>
                  <a:cubicBezTo>
                    <a:pt x="5217" y="57241"/>
                    <a:pt x="5217" y="57241"/>
                    <a:pt x="5217" y="57241"/>
                  </a:cubicBezTo>
                  <a:cubicBezTo>
                    <a:pt x="45990" y="82413"/>
                    <a:pt x="45990" y="82413"/>
                    <a:pt x="45990" y="82413"/>
                  </a:cubicBezTo>
                  <a:cubicBezTo>
                    <a:pt x="49468" y="110689"/>
                    <a:pt x="49468" y="110689"/>
                    <a:pt x="49468" y="110689"/>
                  </a:cubicBezTo>
                  <a:cubicBezTo>
                    <a:pt x="52367" y="110344"/>
                    <a:pt x="52367" y="110344"/>
                    <a:pt x="52367" y="110344"/>
                  </a:cubicBezTo>
                  <a:cubicBezTo>
                    <a:pt x="49468" y="110689"/>
                    <a:pt x="49468" y="110689"/>
                    <a:pt x="49468" y="110689"/>
                  </a:cubicBezTo>
                  <a:cubicBezTo>
                    <a:pt x="49661" y="113275"/>
                    <a:pt x="51207" y="115517"/>
                    <a:pt x="53333" y="117241"/>
                  </a:cubicBezTo>
                  <a:cubicBezTo>
                    <a:pt x="55458" y="118793"/>
                    <a:pt x="58164" y="119655"/>
                    <a:pt x="61062" y="119655"/>
                  </a:cubicBezTo>
                  <a:cubicBezTo>
                    <a:pt x="64154" y="119655"/>
                    <a:pt x="67053" y="118620"/>
                    <a:pt x="69178" y="116896"/>
                  </a:cubicBezTo>
                  <a:cubicBezTo>
                    <a:pt x="71304" y="115172"/>
                    <a:pt x="72463" y="112586"/>
                    <a:pt x="72463" y="110000"/>
                  </a:cubicBezTo>
                  <a:cubicBezTo>
                    <a:pt x="72463" y="109137"/>
                    <a:pt x="72463" y="109137"/>
                    <a:pt x="72463" y="109137"/>
                  </a:cubicBezTo>
                  <a:cubicBezTo>
                    <a:pt x="69371" y="73448"/>
                    <a:pt x="69371" y="73448"/>
                    <a:pt x="69371" y="73448"/>
                  </a:cubicBezTo>
                  <a:cubicBezTo>
                    <a:pt x="66473" y="73620"/>
                    <a:pt x="66473" y="73620"/>
                    <a:pt x="66473" y="73620"/>
                  </a:cubicBezTo>
                  <a:cubicBezTo>
                    <a:pt x="69371" y="73620"/>
                    <a:pt x="69371" y="73620"/>
                    <a:pt x="69371" y="73620"/>
                  </a:cubicBezTo>
                  <a:cubicBezTo>
                    <a:pt x="69371" y="70862"/>
                    <a:pt x="67632" y="68448"/>
                    <a:pt x="65120" y="66724"/>
                  </a:cubicBezTo>
                  <a:cubicBezTo>
                    <a:pt x="63381" y="68793"/>
                    <a:pt x="63381" y="68793"/>
                    <a:pt x="63381" y="68793"/>
                  </a:cubicBezTo>
                  <a:cubicBezTo>
                    <a:pt x="65507" y="67068"/>
                    <a:pt x="65507" y="67068"/>
                    <a:pt x="65507" y="67068"/>
                  </a:cubicBezTo>
                  <a:cubicBezTo>
                    <a:pt x="43671" y="45172"/>
                    <a:pt x="43671" y="45172"/>
                    <a:pt x="43671" y="45172"/>
                  </a:cubicBezTo>
                  <a:cubicBezTo>
                    <a:pt x="49275" y="32758"/>
                    <a:pt x="49275" y="32758"/>
                    <a:pt x="49275" y="32758"/>
                  </a:cubicBezTo>
                  <a:cubicBezTo>
                    <a:pt x="56618" y="43965"/>
                    <a:pt x="56618" y="43965"/>
                    <a:pt x="56618" y="43965"/>
                  </a:cubicBezTo>
                  <a:cubicBezTo>
                    <a:pt x="56618" y="43965"/>
                    <a:pt x="56618" y="43965"/>
                    <a:pt x="56618" y="43965"/>
                  </a:cubicBezTo>
                  <a:cubicBezTo>
                    <a:pt x="57584" y="45172"/>
                    <a:pt x="58743" y="46551"/>
                    <a:pt x="60483" y="47586"/>
                  </a:cubicBezTo>
                  <a:cubicBezTo>
                    <a:pt x="62028" y="48793"/>
                    <a:pt x="63961" y="49655"/>
                    <a:pt x="66473" y="49655"/>
                  </a:cubicBezTo>
                  <a:cubicBezTo>
                    <a:pt x="92560" y="49655"/>
                    <a:pt x="92560" y="49655"/>
                    <a:pt x="92560" y="49655"/>
                  </a:cubicBezTo>
                  <a:cubicBezTo>
                    <a:pt x="84444" y="109827"/>
                    <a:pt x="84444" y="109827"/>
                    <a:pt x="84444" y="109827"/>
                  </a:cubicBezTo>
                  <a:cubicBezTo>
                    <a:pt x="84444" y="109827"/>
                    <a:pt x="84444" y="109827"/>
                    <a:pt x="84444" y="109827"/>
                  </a:cubicBezTo>
                  <a:cubicBezTo>
                    <a:pt x="84251" y="110689"/>
                    <a:pt x="84251" y="110689"/>
                    <a:pt x="84251" y="110689"/>
                  </a:cubicBezTo>
                  <a:cubicBezTo>
                    <a:pt x="84251" y="113103"/>
                    <a:pt x="85410" y="115344"/>
                    <a:pt x="87149" y="117068"/>
                  </a:cubicBezTo>
                  <a:cubicBezTo>
                    <a:pt x="89082" y="118793"/>
                    <a:pt x="91594" y="119827"/>
                    <a:pt x="94492" y="120000"/>
                  </a:cubicBezTo>
                  <a:cubicBezTo>
                    <a:pt x="95265" y="120000"/>
                    <a:pt x="95265" y="120000"/>
                    <a:pt x="95265" y="120000"/>
                  </a:cubicBezTo>
                  <a:cubicBezTo>
                    <a:pt x="96811" y="119310"/>
                    <a:pt x="96811" y="119310"/>
                    <a:pt x="96811" y="119310"/>
                  </a:cubicBezTo>
                  <a:cubicBezTo>
                    <a:pt x="95458" y="117068"/>
                    <a:pt x="95458" y="117068"/>
                    <a:pt x="95458" y="117068"/>
                  </a:cubicBezTo>
                  <a:cubicBezTo>
                    <a:pt x="95458" y="119655"/>
                    <a:pt x="95458" y="119655"/>
                    <a:pt x="95458" y="119655"/>
                  </a:cubicBezTo>
                  <a:cubicBezTo>
                    <a:pt x="101256" y="119655"/>
                    <a:pt x="106086" y="115862"/>
                    <a:pt x="107053" y="110862"/>
                  </a:cubicBezTo>
                  <a:cubicBezTo>
                    <a:pt x="107053" y="110862"/>
                    <a:pt x="107053" y="110862"/>
                    <a:pt x="107053" y="110862"/>
                  </a:cubicBezTo>
                  <a:cubicBezTo>
                    <a:pt x="120000" y="13103"/>
                    <a:pt x="120000" y="13103"/>
                    <a:pt x="120000" y="13103"/>
                  </a:cubicBezTo>
                  <a:cubicBezTo>
                    <a:pt x="120000" y="13103"/>
                    <a:pt x="120000" y="13103"/>
                    <a:pt x="120000" y="13103"/>
                  </a:cubicBezTo>
                  <a:cubicBezTo>
                    <a:pt x="120000" y="12241"/>
                    <a:pt x="120000" y="12241"/>
                    <a:pt x="120000" y="12241"/>
                  </a:cubicBezTo>
                  <a:cubicBezTo>
                    <a:pt x="120000" y="7413"/>
                    <a:pt x="115362" y="3275"/>
                    <a:pt x="109371" y="2931"/>
                  </a:cubicBezTo>
                  <a:cubicBezTo>
                    <a:pt x="109178" y="5517"/>
                    <a:pt x="109178" y="5517"/>
                    <a:pt x="109178" y="5517"/>
                  </a:cubicBezTo>
                  <a:cubicBezTo>
                    <a:pt x="108985" y="8103"/>
                    <a:pt x="108985" y="8103"/>
                    <a:pt x="108985" y="8103"/>
                  </a:cubicBezTo>
                  <a:cubicBezTo>
                    <a:pt x="112077" y="8275"/>
                    <a:pt x="114202" y="10517"/>
                    <a:pt x="114202" y="12241"/>
                  </a:cubicBezTo>
                  <a:cubicBezTo>
                    <a:pt x="114202" y="12586"/>
                    <a:pt x="114202" y="12586"/>
                    <a:pt x="114202" y="12586"/>
                  </a:cubicBezTo>
                  <a:cubicBezTo>
                    <a:pt x="117101" y="12758"/>
                    <a:pt x="117101" y="12758"/>
                    <a:pt x="117101" y="12758"/>
                  </a:cubicBezTo>
                  <a:cubicBezTo>
                    <a:pt x="114202" y="12413"/>
                    <a:pt x="114202" y="12413"/>
                    <a:pt x="114202" y="12413"/>
                  </a:cubicBezTo>
                  <a:cubicBezTo>
                    <a:pt x="101256" y="110172"/>
                    <a:pt x="101256" y="110172"/>
                    <a:pt x="101256" y="110172"/>
                  </a:cubicBezTo>
                  <a:cubicBezTo>
                    <a:pt x="104154" y="110344"/>
                    <a:pt x="104154" y="110344"/>
                    <a:pt x="104154" y="110344"/>
                  </a:cubicBezTo>
                  <a:cubicBezTo>
                    <a:pt x="101256" y="110000"/>
                    <a:pt x="101256" y="110000"/>
                    <a:pt x="101256" y="110000"/>
                  </a:cubicBezTo>
                  <a:cubicBezTo>
                    <a:pt x="100676" y="112586"/>
                    <a:pt x="98357" y="114482"/>
                    <a:pt x="95458" y="114482"/>
                  </a:cubicBezTo>
                  <a:cubicBezTo>
                    <a:pt x="94879" y="114482"/>
                    <a:pt x="94879" y="114482"/>
                    <a:pt x="94879" y="114482"/>
                  </a:cubicBezTo>
                  <a:cubicBezTo>
                    <a:pt x="93333" y="115000"/>
                    <a:pt x="93333" y="115000"/>
                    <a:pt x="93333" y="115000"/>
                  </a:cubicBezTo>
                  <a:cubicBezTo>
                    <a:pt x="94685" y="117413"/>
                    <a:pt x="94685" y="117413"/>
                    <a:pt x="94685" y="117413"/>
                  </a:cubicBezTo>
                  <a:cubicBezTo>
                    <a:pt x="94879" y="114827"/>
                    <a:pt x="94879" y="114827"/>
                    <a:pt x="94879" y="114827"/>
                  </a:cubicBezTo>
                  <a:cubicBezTo>
                    <a:pt x="93333" y="114655"/>
                    <a:pt x="92173" y="114137"/>
                    <a:pt x="91400" y="113448"/>
                  </a:cubicBezTo>
                  <a:cubicBezTo>
                    <a:pt x="90628" y="112758"/>
                    <a:pt x="90048" y="111896"/>
                    <a:pt x="90048" y="110689"/>
                  </a:cubicBezTo>
                  <a:cubicBezTo>
                    <a:pt x="90241" y="110344"/>
                    <a:pt x="90241" y="110344"/>
                    <a:pt x="90241" y="110344"/>
                  </a:cubicBezTo>
                  <a:cubicBezTo>
                    <a:pt x="87342" y="110000"/>
                    <a:pt x="87342" y="110000"/>
                    <a:pt x="87342" y="110000"/>
                  </a:cubicBezTo>
                  <a:cubicBezTo>
                    <a:pt x="90241" y="110344"/>
                    <a:pt x="90241" y="110344"/>
                    <a:pt x="90241" y="110344"/>
                  </a:cubicBezTo>
                  <a:cubicBezTo>
                    <a:pt x="99130" y="44482"/>
                    <a:pt x="99130" y="44482"/>
                    <a:pt x="99130" y="44482"/>
                  </a:cubicBezTo>
                  <a:cubicBezTo>
                    <a:pt x="66473" y="44482"/>
                    <a:pt x="66473" y="44482"/>
                    <a:pt x="66473" y="44482"/>
                  </a:cubicBezTo>
                  <a:cubicBezTo>
                    <a:pt x="65700" y="44482"/>
                    <a:pt x="64927" y="44137"/>
                    <a:pt x="63961" y="43620"/>
                  </a:cubicBezTo>
                  <a:cubicBezTo>
                    <a:pt x="62995" y="42931"/>
                    <a:pt x="62028" y="41896"/>
                    <a:pt x="61449" y="41034"/>
                  </a:cubicBezTo>
                  <a:cubicBezTo>
                    <a:pt x="58937" y="42586"/>
                    <a:pt x="58937" y="42586"/>
                    <a:pt x="58937" y="42586"/>
                  </a:cubicBezTo>
                  <a:cubicBezTo>
                    <a:pt x="61642" y="41206"/>
                    <a:pt x="61642" y="41206"/>
                    <a:pt x="61642" y="41206"/>
                  </a:cubicBezTo>
                  <a:cubicBezTo>
                    <a:pt x="48309" y="20862"/>
                    <a:pt x="48309" y="20862"/>
                    <a:pt x="48309" y="20862"/>
                  </a:cubicBezTo>
                  <a:cubicBezTo>
                    <a:pt x="36908" y="46206"/>
                    <a:pt x="36908" y="46206"/>
                    <a:pt x="36908" y="46206"/>
                  </a:cubicBezTo>
                  <a:cubicBezTo>
                    <a:pt x="61256" y="70689"/>
                    <a:pt x="61256" y="70689"/>
                    <a:pt x="61256" y="70689"/>
                  </a:cubicBezTo>
                  <a:cubicBezTo>
                    <a:pt x="61449" y="70862"/>
                    <a:pt x="61449" y="70862"/>
                    <a:pt x="61449" y="70862"/>
                  </a:cubicBezTo>
                  <a:cubicBezTo>
                    <a:pt x="62995" y="71896"/>
                    <a:pt x="63574" y="72931"/>
                    <a:pt x="63574" y="73620"/>
                  </a:cubicBezTo>
                  <a:cubicBezTo>
                    <a:pt x="63574" y="73793"/>
                    <a:pt x="63574" y="73793"/>
                    <a:pt x="63574" y="73793"/>
                  </a:cubicBezTo>
                  <a:cubicBezTo>
                    <a:pt x="66666" y="109482"/>
                    <a:pt x="66666" y="109482"/>
                    <a:pt x="66666" y="109482"/>
                  </a:cubicBezTo>
                  <a:cubicBezTo>
                    <a:pt x="66666" y="110000"/>
                    <a:pt x="66666" y="110000"/>
                    <a:pt x="66666" y="110000"/>
                  </a:cubicBezTo>
                  <a:cubicBezTo>
                    <a:pt x="66666" y="112241"/>
                    <a:pt x="64347" y="114482"/>
                    <a:pt x="61062" y="114482"/>
                  </a:cubicBezTo>
                  <a:cubicBezTo>
                    <a:pt x="59516" y="114482"/>
                    <a:pt x="58164" y="113965"/>
                    <a:pt x="57004" y="113275"/>
                  </a:cubicBezTo>
                  <a:cubicBezTo>
                    <a:pt x="56038" y="112413"/>
                    <a:pt x="55458" y="111379"/>
                    <a:pt x="55265" y="110172"/>
                  </a:cubicBezTo>
                  <a:cubicBezTo>
                    <a:pt x="55265" y="110172"/>
                    <a:pt x="55265" y="110172"/>
                    <a:pt x="55265" y="110172"/>
                  </a:cubicBezTo>
                  <a:cubicBezTo>
                    <a:pt x="51594" y="79482"/>
                    <a:pt x="51594" y="79482"/>
                    <a:pt x="51594" y="79482"/>
                  </a:cubicBezTo>
                  <a:cubicBezTo>
                    <a:pt x="8502" y="52931"/>
                    <a:pt x="8502" y="52931"/>
                    <a:pt x="8502" y="52931"/>
                  </a:cubicBezTo>
                  <a:cubicBezTo>
                    <a:pt x="8502" y="52931"/>
                    <a:pt x="8502" y="52931"/>
                    <a:pt x="8502" y="52931"/>
                  </a:cubicBezTo>
                  <a:cubicBezTo>
                    <a:pt x="6763" y="51896"/>
                    <a:pt x="5797" y="50517"/>
                    <a:pt x="5797" y="49137"/>
                  </a:cubicBezTo>
                  <a:cubicBezTo>
                    <a:pt x="6183" y="47931"/>
                    <a:pt x="6183" y="47931"/>
                    <a:pt x="6183" y="47931"/>
                  </a:cubicBezTo>
                  <a:cubicBezTo>
                    <a:pt x="3285" y="47068"/>
                    <a:pt x="3285" y="47068"/>
                    <a:pt x="3285" y="47068"/>
                  </a:cubicBezTo>
                  <a:cubicBezTo>
                    <a:pt x="5990" y="48103"/>
                    <a:pt x="5990" y="48103"/>
                    <a:pt x="5990" y="48103"/>
                  </a:cubicBezTo>
                  <a:cubicBezTo>
                    <a:pt x="23381" y="8448"/>
                    <a:pt x="23381" y="8448"/>
                    <a:pt x="23381" y="8448"/>
                  </a:cubicBezTo>
                  <a:cubicBezTo>
                    <a:pt x="23381" y="8448"/>
                    <a:pt x="23381" y="8448"/>
                    <a:pt x="23381" y="8448"/>
                  </a:cubicBezTo>
                  <a:cubicBezTo>
                    <a:pt x="24347" y="6379"/>
                    <a:pt x="26473" y="5172"/>
                    <a:pt x="28985" y="5172"/>
                  </a:cubicBezTo>
                  <a:cubicBezTo>
                    <a:pt x="29758" y="5172"/>
                    <a:pt x="29758" y="5172"/>
                    <a:pt x="29758" y="5172"/>
                  </a:cubicBezTo>
                  <a:cubicBezTo>
                    <a:pt x="29951" y="2586"/>
                    <a:pt x="29951" y="2586"/>
                    <a:pt x="29951" y="2586"/>
                  </a:cubicBezTo>
                  <a:cubicBezTo>
                    <a:pt x="29565" y="5172"/>
                    <a:pt x="29565" y="5172"/>
                    <a:pt x="29565" y="5172"/>
                  </a:cubicBezTo>
                  <a:cubicBezTo>
                    <a:pt x="52367" y="8103"/>
                    <a:pt x="52367" y="8103"/>
                    <a:pt x="52367" y="8103"/>
                  </a:cubicBezTo>
                  <a:cubicBezTo>
                    <a:pt x="52367" y="8103"/>
                    <a:pt x="52367" y="8103"/>
                    <a:pt x="52367" y="8103"/>
                  </a:cubicBezTo>
                  <a:cubicBezTo>
                    <a:pt x="53913" y="8275"/>
                    <a:pt x="55652" y="9482"/>
                    <a:pt x="56425" y="10862"/>
                  </a:cubicBezTo>
                  <a:cubicBezTo>
                    <a:pt x="56425" y="10862"/>
                    <a:pt x="56425" y="10862"/>
                    <a:pt x="56425" y="10862"/>
                  </a:cubicBezTo>
                  <a:cubicBezTo>
                    <a:pt x="72270" y="35689"/>
                    <a:pt x="72270" y="35689"/>
                    <a:pt x="72270" y="35689"/>
                  </a:cubicBezTo>
                  <a:cubicBezTo>
                    <a:pt x="95458" y="35689"/>
                    <a:pt x="95458" y="35689"/>
                    <a:pt x="95458" y="35689"/>
                  </a:cubicBezTo>
                  <a:cubicBezTo>
                    <a:pt x="96425" y="35689"/>
                    <a:pt x="97198" y="35344"/>
                    <a:pt x="97584" y="35000"/>
                  </a:cubicBezTo>
                  <a:cubicBezTo>
                    <a:pt x="98357" y="34655"/>
                    <a:pt x="98550" y="34310"/>
                    <a:pt x="98743" y="34310"/>
                  </a:cubicBezTo>
                  <a:cubicBezTo>
                    <a:pt x="97971" y="33620"/>
                    <a:pt x="97971" y="33620"/>
                    <a:pt x="97971" y="33620"/>
                  </a:cubicBezTo>
                  <a:cubicBezTo>
                    <a:pt x="98357" y="34482"/>
                    <a:pt x="98357" y="34482"/>
                    <a:pt x="98357" y="34482"/>
                  </a:cubicBezTo>
                  <a:cubicBezTo>
                    <a:pt x="98743" y="34310"/>
                    <a:pt x="98743" y="34310"/>
                    <a:pt x="98743" y="34310"/>
                  </a:cubicBezTo>
                  <a:cubicBezTo>
                    <a:pt x="97971" y="33620"/>
                    <a:pt x="97971" y="33620"/>
                    <a:pt x="97971" y="33620"/>
                  </a:cubicBezTo>
                  <a:cubicBezTo>
                    <a:pt x="98357" y="34482"/>
                    <a:pt x="98357" y="34482"/>
                    <a:pt x="98357" y="34482"/>
                  </a:cubicBezTo>
                  <a:cubicBezTo>
                    <a:pt x="97391" y="32758"/>
                    <a:pt x="97391" y="32758"/>
                    <a:pt x="97391" y="32758"/>
                  </a:cubicBezTo>
                  <a:cubicBezTo>
                    <a:pt x="97391" y="34655"/>
                    <a:pt x="97391" y="34655"/>
                    <a:pt x="97391" y="34655"/>
                  </a:cubicBezTo>
                  <a:cubicBezTo>
                    <a:pt x="98357" y="34482"/>
                    <a:pt x="98357" y="34482"/>
                    <a:pt x="98357" y="34482"/>
                  </a:cubicBezTo>
                  <a:cubicBezTo>
                    <a:pt x="97391" y="32758"/>
                    <a:pt x="97391" y="32758"/>
                    <a:pt x="97391" y="32758"/>
                  </a:cubicBezTo>
                  <a:cubicBezTo>
                    <a:pt x="97391" y="34655"/>
                    <a:pt x="97391" y="34655"/>
                    <a:pt x="97391" y="34655"/>
                  </a:cubicBezTo>
                  <a:cubicBezTo>
                    <a:pt x="100096" y="34655"/>
                    <a:pt x="100096" y="34655"/>
                    <a:pt x="100096" y="34655"/>
                  </a:cubicBezTo>
                  <a:cubicBezTo>
                    <a:pt x="102608" y="12068"/>
                    <a:pt x="102608" y="12068"/>
                    <a:pt x="102608" y="12068"/>
                  </a:cubicBezTo>
                  <a:cubicBezTo>
                    <a:pt x="102801" y="11896"/>
                    <a:pt x="102801" y="11896"/>
                    <a:pt x="102801" y="11896"/>
                  </a:cubicBezTo>
                  <a:cubicBezTo>
                    <a:pt x="102801" y="10862"/>
                    <a:pt x="103381" y="10000"/>
                    <a:pt x="104347" y="9310"/>
                  </a:cubicBezTo>
                  <a:cubicBezTo>
                    <a:pt x="105507" y="8448"/>
                    <a:pt x="106859" y="7931"/>
                    <a:pt x="108405" y="7931"/>
                  </a:cubicBezTo>
                  <a:cubicBezTo>
                    <a:pt x="108985" y="8103"/>
                    <a:pt x="108985" y="8103"/>
                    <a:pt x="108985" y="8103"/>
                  </a:cubicBezTo>
                  <a:lnTo>
                    <a:pt x="109178" y="5517"/>
                  </a:ln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121875" tIns="60925" rIns="121875" bIns="6092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rgbClr val="1C1C1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91" name="Google Shape;2191;p267"/>
            <p:cNvSpPr/>
            <p:nvPr/>
          </p:nvSpPr>
          <p:spPr>
            <a:xfrm>
              <a:off x="9983846" y="5730792"/>
              <a:ext cx="155700" cy="1878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60000" y="102916"/>
                  </a:moveTo>
                  <a:cubicBezTo>
                    <a:pt x="67058" y="105416"/>
                    <a:pt x="67058" y="105416"/>
                    <a:pt x="67058" y="105416"/>
                  </a:cubicBezTo>
                  <a:cubicBezTo>
                    <a:pt x="105378" y="25000"/>
                    <a:pt x="105378" y="25000"/>
                    <a:pt x="105378" y="25000"/>
                  </a:cubicBezTo>
                  <a:cubicBezTo>
                    <a:pt x="105378" y="24583"/>
                    <a:pt x="105378" y="24583"/>
                    <a:pt x="105378" y="24583"/>
                  </a:cubicBezTo>
                  <a:cubicBezTo>
                    <a:pt x="106890" y="20416"/>
                    <a:pt x="109915" y="15833"/>
                    <a:pt x="113445" y="10833"/>
                  </a:cubicBezTo>
                  <a:cubicBezTo>
                    <a:pt x="120000" y="3333"/>
                    <a:pt x="120000" y="3333"/>
                    <a:pt x="120000" y="3333"/>
                  </a:cubicBezTo>
                  <a:cubicBezTo>
                    <a:pt x="103361" y="416"/>
                    <a:pt x="103361" y="416"/>
                    <a:pt x="103361" y="416"/>
                  </a:cubicBezTo>
                  <a:cubicBezTo>
                    <a:pt x="103361" y="416"/>
                    <a:pt x="103361" y="416"/>
                    <a:pt x="103361" y="416"/>
                  </a:cubicBezTo>
                  <a:cubicBezTo>
                    <a:pt x="102857" y="416"/>
                    <a:pt x="102857" y="416"/>
                    <a:pt x="102857" y="416"/>
                  </a:cubicBezTo>
                  <a:cubicBezTo>
                    <a:pt x="99831" y="0"/>
                    <a:pt x="96806" y="0"/>
                    <a:pt x="93277" y="0"/>
                  </a:cubicBezTo>
                  <a:cubicBezTo>
                    <a:pt x="61008" y="0"/>
                    <a:pt x="31764" y="17083"/>
                    <a:pt x="22184" y="42083"/>
                  </a:cubicBezTo>
                  <a:cubicBezTo>
                    <a:pt x="29243" y="43750"/>
                    <a:pt x="29243" y="43750"/>
                    <a:pt x="29243" y="43750"/>
                  </a:cubicBezTo>
                  <a:cubicBezTo>
                    <a:pt x="22184" y="41666"/>
                    <a:pt x="22184" y="41666"/>
                    <a:pt x="22184" y="41666"/>
                  </a:cubicBezTo>
                  <a:cubicBezTo>
                    <a:pt x="2016" y="85833"/>
                    <a:pt x="2016" y="85833"/>
                    <a:pt x="2016" y="85833"/>
                  </a:cubicBezTo>
                  <a:cubicBezTo>
                    <a:pt x="2016" y="85833"/>
                    <a:pt x="2016" y="85833"/>
                    <a:pt x="2016" y="85833"/>
                  </a:cubicBezTo>
                  <a:cubicBezTo>
                    <a:pt x="504" y="88333"/>
                    <a:pt x="0" y="91250"/>
                    <a:pt x="0" y="93750"/>
                  </a:cubicBezTo>
                  <a:cubicBezTo>
                    <a:pt x="0" y="104166"/>
                    <a:pt x="8067" y="114166"/>
                    <a:pt x="21680" y="116666"/>
                  </a:cubicBezTo>
                  <a:cubicBezTo>
                    <a:pt x="21680" y="116666"/>
                    <a:pt x="21680" y="116666"/>
                    <a:pt x="21680" y="116666"/>
                  </a:cubicBezTo>
                  <a:cubicBezTo>
                    <a:pt x="30756" y="118333"/>
                    <a:pt x="30756" y="118333"/>
                    <a:pt x="30756" y="118333"/>
                  </a:cubicBezTo>
                  <a:cubicBezTo>
                    <a:pt x="32268" y="112500"/>
                    <a:pt x="32268" y="112500"/>
                    <a:pt x="32268" y="112500"/>
                  </a:cubicBezTo>
                  <a:cubicBezTo>
                    <a:pt x="29747" y="118333"/>
                    <a:pt x="29747" y="118333"/>
                    <a:pt x="29747" y="118333"/>
                  </a:cubicBezTo>
                  <a:cubicBezTo>
                    <a:pt x="33277" y="119583"/>
                    <a:pt x="37310" y="120000"/>
                    <a:pt x="41344" y="120000"/>
                  </a:cubicBezTo>
                  <a:cubicBezTo>
                    <a:pt x="52941" y="120000"/>
                    <a:pt x="63025" y="113750"/>
                    <a:pt x="67058" y="105416"/>
                  </a:cubicBezTo>
                  <a:cubicBezTo>
                    <a:pt x="67058" y="105416"/>
                    <a:pt x="67058" y="105416"/>
                    <a:pt x="67058" y="105416"/>
                  </a:cubicBezTo>
                  <a:cubicBezTo>
                    <a:pt x="67058" y="105416"/>
                    <a:pt x="67058" y="105416"/>
                    <a:pt x="67058" y="105416"/>
                  </a:cubicBezTo>
                  <a:cubicBezTo>
                    <a:pt x="60000" y="102916"/>
                    <a:pt x="60000" y="102916"/>
                    <a:pt x="60000" y="102916"/>
                  </a:cubicBezTo>
                  <a:cubicBezTo>
                    <a:pt x="52941" y="100833"/>
                    <a:pt x="52941" y="100833"/>
                    <a:pt x="52941" y="100833"/>
                  </a:cubicBezTo>
                  <a:cubicBezTo>
                    <a:pt x="50924" y="105000"/>
                    <a:pt x="46386" y="107500"/>
                    <a:pt x="41344" y="107500"/>
                  </a:cubicBezTo>
                  <a:cubicBezTo>
                    <a:pt x="39327" y="107500"/>
                    <a:pt x="37815" y="107500"/>
                    <a:pt x="35294" y="106666"/>
                  </a:cubicBezTo>
                  <a:cubicBezTo>
                    <a:pt x="34789" y="106250"/>
                    <a:pt x="34789" y="106250"/>
                    <a:pt x="34789" y="106250"/>
                  </a:cubicBezTo>
                  <a:cubicBezTo>
                    <a:pt x="24705" y="104583"/>
                    <a:pt x="24705" y="104583"/>
                    <a:pt x="24705" y="104583"/>
                  </a:cubicBezTo>
                  <a:cubicBezTo>
                    <a:pt x="23193" y="110833"/>
                    <a:pt x="23193" y="110833"/>
                    <a:pt x="23193" y="110833"/>
                  </a:cubicBezTo>
                  <a:cubicBezTo>
                    <a:pt x="25210" y="104583"/>
                    <a:pt x="25210" y="104583"/>
                    <a:pt x="25210" y="104583"/>
                  </a:cubicBezTo>
                  <a:cubicBezTo>
                    <a:pt x="19159" y="103333"/>
                    <a:pt x="15126" y="98750"/>
                    <a:pt x="15126" y="93750"/>
                  </a:cubicBezTo>
                  <a:cubicBezTo>
                    <a:pt x="15126" y="92500"/>
                    <a:pt x="15630" y="91250"/>
                    <a:pt x="16134" y="90000"/>
                  </a:cubicBezTo>
                  <a:cubicBezTo>
                    <a:pt x="9075" y="87916"/>
                    <a:pt x="9075" y="87916"/>
                    <a:pt x="9075" y="87916"/>
                  </a:cubicBezTo>
                  <a:cubicBezTo>
                    <a:pt x="16134" y="90000"/>
                    <a:pt x="16134" y="90000"/>
                    <a:pt x="16134" y="90000"/>
                  </a:cubicBezTo>
                  <a:cubicBezTo>
                    <a:pt x="36806" y="45833"/>
                    <a:pt x="36806" y="45833"/>
                    <a:pt x="36806" y="45833"/>
                  </a:cubicBezTo>
                  <a:cubicBezTo>
                    <a:pt x="36806" y="45833"/>
                    <a:pt x="36806" y="45833"/>
                    <a:pt x="36806" y="45833"/>
                  </a:cubicBezTo>
                  <a:cubicBezTo>
                    <a:pt x="43865" y="26250"/>
                    <a:pt x="67058" y="12500"/>
                    <a:pt x="93277" y="12500"/>
                  </a:cubicBezTo>
                  <a:cubicBezTo>
                    <a:pt x="95798" y="12500"/>
                    <a:pt x="98319" y="12500"/>
                    <a:pt x="101344" y="12916"/>
                  </a:cubicBezTo>
                  <a:cubicBezTo>
                    <a:pt x="101848" y="6666"/>
                    <a:pt x="101848" y="6666"/>
                    <a:pt x="101848" y="6666"/>
                  </a:cubicBezTo>
                  <a:cubicBezTo>
                    <a:pt x="100840" y="12916"/>
                    <a:pt x="100840" y="12916"/>
                    <a:pt x="100840" y="12916"/>
                  </a:cubicBezTo>
                  <a:cubicBezTo>
                    <a:pt x="105882" y="13750"/>
                    <a:pt x="105882" y="13750"/>
                    <a:pt x="105882" y="13750"/>
                  </a:cubicBezTo>
                  <a:cubicBezTo>
                    <a:pt x="107394" y="7500"/>
                    <a:pt x="107394" y="7500"/>
                    <a:pt x="107394" y="7500"/>
                  </a:cubicBezTo>
                  <a:cubicBezTo>
                    <a:pt x="100840" y="4166"/>
                    <a:pt x="100840" y="4166"/>
                    <a:pt x="100840" y="4166"/>
                  </a:cubicBezTo>
                  <a:cubicBezTo>
                    <a:pt x="96302" y="9583"/>
                    <a:pt x="93277" y="15000"/>
                    <a:pt x="90756" y="20833"/>
                  </a:cubicBezTo>
                  <a:cubicBezTo>
                    <a:pt x="97815" y="22916"/>
                    <a:pt x="97815" y="22916"/>
                    <a:pt x="97815" y="22916"/>
                  </a:cubicBezTo>
                  <a:cubicBezTo>
                    <a:pt x="90756" y="20416"/>
                    <a:pt x="90756" y="20416"/>
                    <a:pt x="90756" y="20416"/>
                  </a:cubicBezTo>
                  <a:cubicBezTo>
                    <a:pt x="52941" y="100833"/>
                    <a:pt x="52941" y="100833"/>
                    <a:pt x="52941" y="100833"/>
                  </a:cubicBezTo>
                  <a:cubicBezTo>
                    <a:pt x="52941" y="100833"/>
                    <a:pt x="52941" y="100833"/>
                    <a:pt x="52941" y="100833"/>
                  </a:cubicBezTo>
                  <a:lnTo>
                    <a:pt x="60000" y="102916"/>
                  </a:ln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121875" tIns="60925" rIns="121875" bIns="6092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rgbClr val="1C1C1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92" name="Google Shape;2192;p267"/>
            <p:cNvSpPr/>
            <p:nvPr/>
          </p:nvSpPr>
          <p:spPr>
            <a:xfrm>
              <a:off x="10011176" y="5977950"/>
              <a:ext cx="156900" cy="2199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53445" y="7880"/>
                  </a:moveTo>
                  <a:cubicBezTo>
                    <a:pt x="45882" y="6089"/>
                    <a:pt x="45882" y="6089"/>
                    <a:pt x="45882" y="6089"/>
                  </a:cubicBezTo>
                  <a:cubicBezTo>
                    <a:pt x="1008" y="103522"/>
                    <a:pt x="1008" y="103522"/>
                    <a:pt x="1008" y="103522"/>
                  </a:cubicBezTo>
                  <a:cubicBezTo>
                    <a:pt x="1008" y="103522"/>
                    <a:pt x="1008" y="103522"/>
                    <a:pt x="1008" y="103522"/>
                  </a:cubicBezTo>
                  <a:cubicBezTo>
                    <a:pt x="504" y="104955"/>
                    <a:pt x="0" y="106029"/>
                    <a:pt x="0" y="107462"/>
                  </a:cubicBezTo>
                  <a:cubicBezTo>
                    <a:pt x="0" y="111044"/>
                    <a:pt x="2016" y="114268"/>
                    <a:pt x="5546" y="116417"/>
                  </a:cubicBezTo>
                  <a:cubicBezTo>
                    <a:pt x="9075" y="118567"/>
                    <a:pt x="13613" y="120000"/>
                    <a:pt x="18655" y="120000"/>
                  </a:cubicBezTo>
                  <a:cubicBezTo>
                    <a:pt x="43865" y="120000"/>
                    <a:pt x="43865" y="120000"/>
                    <a:pt x="43865" y="120000"/>
                  </a:cubicBezTo>
                  <a:cubicBezTo>
                    <a:pt x="50420" y="120000"/>
                    <a:pt x="56470" y="118567"/>
                    <a:pt x="61512" y="116059"/>
                  </a:cubicBezTo>
                  <a:cubicBezTo>
                    <a:pt x="66554" y="113910"/>
                    <a:pt x="70588" y="110328"/>
                    <a:pt x="72605" y="106388"/>
                  </a:cubicBezTo>
                  <a:cubicBezTo>
                    <a:pt x="65546" y="104597"/>
                    <a:pt x="65546" y="104597"/>
                    <a:pt x="65546" y="104597"/>
                  </a:cubicBezTo>
                  <a:cubicBezTo>
                    <a:pt x="72605" y="106746"/>
                    <a:pt x="72605" y="106746"/>
                    <a:pt x="72605" y="106746"/>
                  </a:cubicBezTo>
                  <a:cubicBezTo>
                    <a:pt x="120000" y="31880"/>
                    <a:pt x="120000" y="31880"/>
                    <a:pt x="120000" y="31880"/>
                  </a:cubicBezTo>
                  <a:cubicBezTo>
                    <a:pt x="63529" y="6805"/>
                    <a:pt x="63529" y="6805"/>
                    <a:pt x="63529" y="6805"/>
                  </a:cubicBezTo>
                  <a:cubicBezTo>
                    <a:pt x="59495" y="11462"/>
                    <a:pt x="59495" y="11462"/>
                    <a:pt x="59495" y="11462"/>
                  </a:cubicBezTo>
                  <a:cubicBezTo>
                    <a:pt x="65042" y="7522"/>
                    <a:pt x="65042" y="7522"/>
                    <a:pt x="65042" y="7522"/>
                  </a:cubicBezTo>
                  <a:cubicBezTo>
                    <a:pt x="62521" y="6089"/>
                    <a:pt x="60504" y="4298"/>
                    <a:pt x="56470" y="2865"/>
                  </a:cubicBezTo>
                  <a:cubicBezTo>
                    <a:pt x="48907" y="0"/>
                    <a:pt x="48907" y="0"/>
                    <a:pt x="48907" y="0"/>
                  </a:cubicBezTo>
                  <a:cubicBezTo>
                    <a:pt x="45882" y="6089"/>
                    <a:pt x="45882" y="6089"/>
                    <a:pt x="45882" y="6089"/>
                  </a:cubicBezTo>
                  <a:cubicBezTo>
                    <a:pt x="53445" y="7880"/>
                    <a:pt x="53445" y="7880"/>
                    <a:pt x="53445" y="7880"/>
                  </a:cubicBezTo>
                  <a:cubicBezTo>
                    <a:pt x="49915" y="12537"/>
                    <a:pt x="49915" y="12537"/>
                    <a:pt x="49915" y="12537"/>
                  </a:cubicBezTo>
                  <a:cubicBezTo>
                    <a:pt x="50420" y="12537"/>
                    <a:pt x="51932" y="13611"/>
                    <a:pt x="53949" y="15044"/>
                  </a:cubicBezTo>
                  <a:cubicBezTo>
                    <a:pt x="54453" y="15761"/>
                    <a:pt x="54453" y="15761"/>
                    <a:pt x="54453" y="15761"/>
                  </a:cubicBezTo>
                  <a:cubicBezTo>
                    <a:pt x="100840" y="35820"/>
                    <a:pt x="100840" y="35820"/>
                    <a:pt x="100840" y="35820"/>
                  </a:cubicBezTo>
                  <a:cubicBezTo>
                    <a:pt x="58487" y="102447"/>
                    <a:pt x="58487" y="102447"/>
                    <a:pt x="58487" y="102447"/>
                  </a:cubicBezTo>
                  <a:cubicBezTo>
                    <a:pt x="58487" y="102447"/>
                    <a:pt x="58487" y="102447"/>
                    <a:pt x="58487" y="102447"/>
                  </a:cubicBezTo>
                  <a:cubicBezTo>
                    <a:pt x="57478" y="104238"/>
                    <a:pt x="55462" y="106029"/>
                    <a:pt x="52941" y="107104"/>
                  </a:cubicBezTo>
                  <a:cubicBezTo>
                    <a:pt x="50420" y="108537"/>
                    <a:pt x="46890" y="109253"/>
                    <a:pt x="43865" y="109253"/>
                  </a:cubicBezTo>
                  <a:cubicBezTo>
                    <a:pt x="18655" y="109253"/>
                    <a:pt x="18655" y="109253"/>
                    <a:pt x="18655" y="109253"/>
                  </a:cubicBezTo>
                  <a:cubicBezTo>
                    <a:pt x="16134" y="109253"/>
                    <a:pt x="15630" y="108537"/>
                    <a:pt x="15630" y="107462"/>
                  </a:cubicBezTo>
                  <a:cubicBezTo>
                    <a:pt x="15630" y="106746"/>
                    <a:pt x="15630" y="106746"/>
                    <a:pt x="15630" y="106746"/>
                  </a:cubicBezTo>
                  <a:cubicBezTo>
                    <a:pt x="8067" y="105313"/>
                    <a:pt x="8067" y="105313"/>
                    <a:pt x="8067" y="105313"/>
                  </a:cubicBezTo>
                  <a:cubicBezTo>
                    <a:pt x="15630" y="106746"/>
                    <a:pt x="15630" y="106746"/>
                    <a:pt x="15630" y="106746"/>
                  </a:cubicBezTo>
                  <a:cubicBezTo>
                    <a:pt x="60504" y="9313"/>
                    <a:pt x="60504" y="9313"/>
                    <a:pt x="60504" y="9313"/>
                  </a:cubicBezTo>
                  <a:cubicBezTo>
                    <a:pt x="53445" y="7880"/>
                    <a:pt x="53445" y="7880"/>
                    <a:pt x="53445" y="7880"/>
                  </a:cubicBezTo>
                  <a:cubicBezTo>
                    <a:pt x="49915" y="12537"/>
                    <a:pt x="49915" y="12537"/>
                    <a:pt x="49915" y="12537"/>
                  </a:cubicBezTo>
                  <a:lnTo>
                    <a:pt x="53445" y="7880"/>
                  </a:ln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121875" tIns="60925" rIns="121875" bIns="6092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rgbClr val="1C1C1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7" name="Google Shape;2197;p268"/>
          <p:cNvSpPr txBox="1">
            <a:spLocks noGrp="1"/>
          </p:cNvSpPr>
          <p:nvPr>
            <p:ph type="title"/>
          </p:nvPr>
        </p:nvSpPr>
        <p:spPr>
          <a:xfrm>
            <a:off x="3106205" y="904375"/>
            <a:ext cx="5886900" cy="366600"/>
          </a:xfrm>
          <a:prstGeom prst="rect">
            <a:avLst/>
          </a:prstGeom>
        </p:spPr>
        <p:txBody>
          <a:bodyPr spcFirstLastPara="1" wrap="square" lIns="68575" tIns="68575" rIns="68575" bIns="6857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  <a:buNone/>
            </a:pPr>
            <a:r>
              <a:rPr lang="es-MX" sz="1400" b="1">
                <a:latin typeface="Roboto"/>
                <a:ea typeface="Roboto"/>
                <a:cs typeface="Roboto"/>
                <a:sym typeface="Roboto"/>
              </a:rPr>
              <a:t>Estrategia: </a:t>
            </a:r>
            <a:r>
              <a:rPr lang="es-MX" sz="1400">
                <a:latin typeface="Roboto"/>
                <a:ea typeface="Roboto"/>
                <a:cs typeface="Roboto"/>
                <a:sym typeface="Roboto"/>
              </a:rPr>
              <a:t>Desarrollar y ejecutar una estrategia de capacitación</a:t>
            </a:r>
          </a:p>
        </p:txBody>
      </p:sp>
      <p:sp>
        <p:nvSpPr>
          <p:cNvPr id="2198" name="Google Shape;2198;p268"/>
          <p:cNvSpPr txBox="1">
            <a:spLocks noGrp="1"/>
          </p:cNvSpPr>
          <p:nvPr>
            <p:ph type="title"/>
          </p:nvPr>
        </p:nvSpPr>
        <p:spPr>
          <a:xfrm>
            <a:off x="3106200" y="1342861"/>
            <a:ext cx="2762400" cy="2359800"/>
          </a:xfrm>
          <a:prstGeom prst="rect">
            <a:avLst/>
          </a:prstGeom>
        </p:spPr>
        <p:txBody>
          <a:bodyPr spcFirstLastPara="1" wrap="square" lIns="68575" tIns="68575" rIns="68575" bIns="6857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200" b="1" dirty="0">
                <a:latin typeface="Roboto"/>
                <a:ea typeface="Roboto"/>
                <a:cs typeface="Roboto"/>
                <a:sym typeface="Roboto"/>
              </a:rPr>
              <a:t>Descripción</a:t>
            </a:r>
          </a:p>
          <a:p>
            <a:pPr marL="0" lvl="0" indent="0" algn="l" rtl="0"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600"/>
              <a:buFont typeface="Proxima Nova"/>
              <a:buNone/>
            </a:pPr>
            <a:r>
              <a:rPr lang="es-MX" sz="950" dirty="0">
                <a:latin typeface="Roboto"/>
                <a:ea typeface="Roboto"/>
                <a:cs typeface="Roboto"/>
                <a:sym typeface="Roboto"/>
              </a:rPr>
              <a:t>La capacitación es clave para proporcionar a los usuarios las habilidades que necesitan para trabajar de forma efectiva con la nueva tecnología y los procesos introducidos por la transición a la nueva tecnología.</a:t>
            </a: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 sz="1200" b="1" dirty="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s-MX" sz="1200" b="1" dirty="0">
                <a:latin typeface="Roboto"/>
                <a:ea typeface="Roboto"/>
                <a:cs typeface="Roboto"/>
                <a:sym typeface="Roboto"/>
              </a:rPr>
              <a:t>Resultados dirigidos</a:t>
            </a:r>
          </a:p>
          <a:p>
            <a:pPr marL="342900" lvl="0" indent="-228600" algn="l" rtl="0">
              <a:spcBef>
                <a:spcPts val="1000"/>
              </a:spcBef>
              <a:spcAft>
                <a:spcPts val="200"/>
              </a:spcAft>
              <a:buSzPts val="1000"/>
              <a:buFont typeface="Roboto"/>
              <a:buChar char="●"/>
            </a:pPr>
            <a:r>
              <a:rPr lang="es-MX" sz="950" dirty="0">
                <a:latin typeface="Roboto"/>
                <a:ea typeface="Roboto"/>
                <a:cs typeface="Roboto"/>
                <a:sym typeface="Roboto"/>
              </a:rPr>
              <a:t>Una plantilla habilitada que se siente segura utilizando la nueva herramienta y plataforma de forma efectiva para realizar sus trabajos. </a:t>
            </a:r>
          </a:p>
        </p:txBody>
      </p:sp>
      <p:sp>
        <p:nvSpPr>
          <p:cNvPr id="2199" name="Google Shape;2199;p268"/>
          <p:cNvSpPr txBox="1">
            <a:spLocks noGrp="1"/>
          </p:cNvSpPr>
          <p:nvPr>
            <p:ph type="title"/>
          </p:nvPr>
        </p:nvSpPr>
        <p:spPr>
          <a:xfrm>
            <a:off x="5977500" y="1342861"/>
            <a:ext cx="3060000" cy="2402100"/>
          </a:xfrm>
          <a:prstGeom prst="rect">
            <a:avLst/>
          </a:prstGeom>
        </p:spPr>
        <p:txBody>
          <a:bodyPr spcFirstLastPara="1" wrap="square" lIns="68575" tIns="68575" rIns="68575" bIns="685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200" b="1" dirty="0">
                <a:latin typeface="Roboto"/>
                <a:ea typeface="Roboto"/>
                <a:cs typeface="Roboto"/>
                <a:sym typeface="Roboto"/>
              </a:rPr>
              <a:t>Cómo ejecutar</a:t>
            </a:r>
          </a:p>
          <a:p>
            <a:pPr marL="457200" lvl="0" indent="-2921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000"/>
              <a:buFont typeface="Roboto"/>
              <a:buChar char="●"/>
            </a:pPr>
            <a:r>
              <a:rPr lang="es-MX" sz="950" b="1" dirty="0">
                <a:latin typeface="Roboto"/>
                <a:ea typeface="Roboto"/>
                <a:cs typeface="Roboto"/>
                <a:sym typeface="Roboto"/>
              </a:rPr>
              <a:t>Evaluar necesidades de capacitación:</a:t>
            </a:r>
            <a:r>
              <a:rPr lang="es-MX" sz="950" dirty="0">
                <a:latin typeface="Roboto"/>
                <a:ea typeface="Roboto"/>
                <a:cs typeface="Roboto"/>
                <a:sym typeface="Roboto"/>
              </a:rPr>
              <a:t> Comprenda las necesidades de capacitación de la audiencia afectada.</a:t>
            </a:r>
          </a:p>
          <a:p>
            <a:pPr marL="457200" lvl="0" indent="-2921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000"/>
              <a:buFont typeface="Roboto"/>
              <a:buChar char="●"/>
            </a:pPr>
            <a:r>
              <a:rPr lang="es-MX" sz="950" b="1" dirty="0">
                <a:latin typeface="Roboto"/>
                <a:ea typeface="Roboto"/>
                <a:cs typeface="Roboto"/>
                <a:sym typeface="Roboto"/>
              </a:rPr>
              <a:t>Planificar:</a:t>
            </a:r>
            <a:r>
              <a:rPr lang="es-MX" sz="950" dirty="0">
                <a:latin typeface="Roboto"/>
                <a:ea typeface="Roboto"/>
                <a:cs typeface="Roboto"/>
                <a:sym typeface="Roboto"/>
              </a:rPr>
              <a:t> Desarrolle estrategia de diseño de capacitación.</a:t>
            </a:r>
          </a:p>
          <a:p>
            <a:pPr marL="457200" lvl="0" indent="-2921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000"/>
              <a:buFont typeface="Roboto"/>
              <a:buChar char="●"/>
            </a:pPr>
            <a:r>
              <a:rPr lang="es-MX" sz="950" b="1" dirty="0">
                <a:latin typeface="Roboto"/>
                <a:ea typeface="Roboto"/>
                <a:cs typeface="Roboto"/>
                <a:sym typeface="Roboto"/>
              </a:rPr>
              <a:t>Crear:</a:t>
            </a:r>
            <a:r>
              <a:rPr lang="es-MX" sz="950" dirty="0">
                <a:latin typeface="Roboto"/>
                <a:ea typeface="Roboto"/>
                <a:cs typeface="Roboto"/>
                <a:sym typeface="Roboto"/>
              </a:rPr>
              <a:t> Cree materiales de capacitación.</a:t>
            </a:r>
          </a:p>
          <a:p>
            <a:pPr marL="457200" lvl="0" indent="-2921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000"/>
              <a:buFont typeface="Roboto"/>
              <a:buChar char="●"/>
            </a:pPr>
            <a:r>
              <a:rPr lang="es-MX" sz="950" b="1" dirty="0">
                <a:latin typeface="Roboto"/>
                <a:ea typeface="Roboto"/>
                <a:cs typeface="Roboto"/>
                <a:sym typeface="Roboto"/>
              </a:rPr>
              <a:t>Entregar:</a:t>
            </a:r>
            <a:r>
              <a:rPr lang="es-MX" sz="950" dirty="0">
                <a:latin typeface="Roboto"/>
                <a:ea typeface="Roboto"/>
                <a:cs typeface="Roboto"/>
                <a:sym typeface="Roboto"/>
              </a:rPr>
              <a:t>  Entregue capacitación a usuarios.</a:t>
            </a: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s-MX" sz="1200" b="1" dirty="0">
                <a:latin typeface="Roboto"/>
                <a:ea typeface="Roboto"/>
                <a:cs typeface="Roboto"/>
                <a:sym typeface="Roboto"/>
              </a:rPr>
              <a:t>Estrategias adicionales a tener en cuenta</a:t>
            </a:r>
          </a:p>
          <a:p>
            <a:pPr marL="342900" lvl="0" indent="-228600" algn="l" rtl="0">
              <a:spcBef>
                <a:spcPts val="500"/>
              </a:spcBef>
              <a:spcAft>
                <a:spcPts val="200"/>
              </a:spcAft>
              <a:buSzPts val="1000"/>
              <a:buFont typeface="Roboto"/>
              <a:buChar char="●"/>
            </a:pPr>
            <a:r>
              <a:rPr lang="es-MX" sz="950" dirty="0">
                <a:latin typeface="Roboto"/>
                <a:ea typeface="Roboto"/>
                <a:cs typeface="Roboto"/>
                <a:sym typeface="Roboto"/>
              </a:rPr>
              <a:t>Considere el diseño de experiencias prácticas para que los usuarios prueben la nueva herramienta: almuerzos formativos, horario de oficina y demostración en vivo.  </a:t>
            </a:r>
          </a:p>
        </p:txBody>
      </p:sp>
      <p:graphicFrame>
        <p:nvGraphicFramePr>
          <p:cNvPr id="2200" name="Google Shape;2200;p268"/>
          <p:cNvGraphicFramePr/>
          <p:nvPr>
            <p:extLst>
              <p:ext uri="{D42A27DB-BD31-4B8C-83A1-F6EECF244321}">
                <p14:modId xmlns:p14="http://schemas.microsoft.com/office/powerpoint/2010/main" val="1365214632"/>
              </p:ext>
            </p:extLst>
          </p:nvPr>
        </p:nvGraphicFramePr>
        <p:xfrm>
          <a:off x="3106192" y="4128080"/>
          <a:ext cx="5886900" cy="1019305"/>
        </p:xfrm>
        <a:graphic>
          <a:graphicData uri="http://schemas.openxmlformats.org/drawingml/2006/table">
            <a:tbl>
              <a:tblPr>
                <a:noFill/>
                <a:tableStyleId>{45470F37-8B12-47F0-81BC-2B07CDDA16E9}</a:tableStyleId>
              </a:tblPr>
              <a:tblGrid>
                <a:gridCol w="5886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79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1200">
                          <a:solidFill>
                            <a:srgbClr val="FFFFFF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Herramientas de asistencia</a:t>
                      </a:r>
                    </a:p>
                  </a:txBody>
                  <a:tcPr marL="91425" marR="91425" marT="0" marB="0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45F0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36425">
                <a:tc>
                  <a:txBody>
                    <a:bodyPr/>
                    <a:lstStyle/>
                    <a:p>
                      <a:pPr marL="45720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 dirty="0"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  <a:p>
                      <a:pPr marL="285750" lvl="0" indent="-234950" algn="l" rtl="0">
                        <a:spcBef>
                          <a:spcPts val="600"/>
                        </a:spcBef>
                        <a:spcAft>
                          <a:spcPts val="600"/>
                        </a:spcAft>
                        <a:buSzPts val="1000"/>
                        <a:buFont typeface="Roboto"/>
                        <a:buChar char="●"/>
                      </a:pPr>
                      <a:r>
                        <a:rPr lang="es-MX" sz="1000" b="1" u="sng" dirty="0">
                          <a:solidFill>
                            <a:schemeClr val="hlink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  <a:hlinkClick r:id="rId3"/>
                        </a:rPr>
                        <a:t>Plantilla Plan de capacitación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201" name="Google Shape;2201;p268"/>
          <p:cNvSpPr/>
          <p:nvPr/>
        </p:nvSpPr>
        <p:spPr>
          <a:xfrm>
            <a:off x="27851" y="0"/>
            <a:ext cx="2927400" cy="5143500"/>
          </a:xfrm>
          <a:prstGeom prst="rect">
            <a:avLst/>
          </a:prstGeom>
          <a:solidFill>
            <a:srgbClr val="F3F3F3">
              <a:alpha val="79220"/>
            </a:srgb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02" name="Google Shape;2202;p268"/>
          <p:cNvSpPr/>
          <p:nvPr/>
        </p:nvSpPr>
        <p:spPr>
          <a:xfrm>
            <a:off x="120200" y="179119"/>
            <a:ext cx="1008600" cy="1008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aphicFrame>
        <p:nvGraphicFramePr>
          <p:cNvPr id="2203" name="Google Shape;2203;p268"/>
          <p:cNvGraphicFramePr/>
          <p:nvPr>
            <p:extLst>
              <p:ext uri="{D42A27DB-BD31-4B8C-83A1-F6EECF244321}">
                <p14:modId xmlns:p14="http://schemas.microsoft.com/office/powerpoint/2010/main" val="2911218074"/>
              </p:ext>
            </p:extLst>
          </p:nvPr>
        </p:nvGraphicFramePr>
        <p:xfrm>
          <a:off x="192731" y="1367798"/>
          <a:ext cx="2762475" cy="3813600"/>
        </p:xfrm>
        <a:graphic>
          <a:graphicData uri="http://schemas.openxmlformats.org/drawingml/2006/table">
            <a:tbl>
              <a:tblPr>
                <a:noFill/>
                <a:tableStyleId>{45470F37-8B12-47F0-81BC-2B07CDDA16E9}</a:tableStyleId>
              </a:tblPr>
              <a:tblGrid>
                <a:gridCol w="1396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659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47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1000" b="1" dirty="0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DEFINICIÓN</a:t>
                      </a: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750" i="1" dirty="0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Lo que es cada uno de los </a:t>
                      </a:r>
                      <a:br>
                        <a:rPr lang="es-MX" sz="750" i="1" dirty="0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</a:br>
                      <a:r>
                        <a:rPr lang="es-MX" sz="750" i="1" dirty="0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6 factores clave</a:t>
                      </a:r>
                    </a:p>
                  </a:txBody>
                  <a:tcPr marL="91425" marR="91425" marT="91425" marB="91425">
                    <a:lnL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750" dirty="0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La información, las herramientas, la capacitación y los recursos disponibles para ayudar los usuarios a realizar su trabajo.</a:t>
                      </a:r>
                    </a:p>
                  </a:txBody>
                  <a:tcPr marL="91425" marR="91425" marT="91425" marB="91425" anchor="ctr">
                    <a:lnL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4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1000" b="1" dirty="0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INFLUENCIA</a:t>
                      </a: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750" i="1" dirty="0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En qué influye este factor clave, que puede hacer avanzar o inhibir un cambio exitoso</a:t>
                      </a:r>
                    </a:p>
                  </a:txBody>
                  <a:tcPr marL="91425" marR="91425" marT="91425" marB="91425">
                    <a:lnL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750" dirty="0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Acceder a los recursos de habilitación correctos influye en la capacidad de los usuarios para desarrollar el conocimiento y las habilidades requeridas para participar, desempeñar o cambiar con éxito.</a:t>
                      </a:r>
                    </a:p>
                  </a:txBody>
                  <a:tcPr marL="91425" marR="91425" marT="91425" marB="91425" anchor="ctr">
                    <a:lnL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742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1000" b="1" dirty="0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TIPO DE INFLUENCIA</a:t>
                      </a: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750" i="1" dirty="0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Tipo de influencia en acciones/comportamientos</a:t>
                      </a:r>
                    </a:p>
                  </a:txBody>
                  <a:tcPr marL="91425" marR="91425" marT="91425" marB="91425">
                    <a:lnL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750" dirty="0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       Capacidad personal</a:t>
                      </a: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750" dirty="0">
                        <a:solidFill>
                          <a:srgbClr val="434343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750" dirty="0">
                        <a:solidFill>
                          <a:srgbClr val="434343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91425" marR="91425" marT="91425" marB="91425" anchor="ctr">
                    <a:lnL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001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1000" b="1" dirty="0">
                          <a:solidFill>
                            <a:srgbClr val="F3F3F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PREGUNTA PARA FORMULAR</a:t>
                      </a: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750" i="1" dirty="0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Considere lo siguiente para determinar si este factor clave está haciendo avanzar o inhibiendo un cambio exitoso, y para informar del desarrollo de tácticas a medida para su organización</a:t>
                      </a:r>
                    </a:p>
                  </a:txBody>
                  <a:tcPr marL="91425" marR="91425" marT="91425" marB="91425">
                    <a:lnL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45F06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750" dirty="0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¿Disponen los usuarios de la información, la capacitación, las habilidades y el conocimiento requeridos para promulgar el cambio?</a:t>
                      </a:r>
                    </a:p>
                  </a:txBody>
                  <a:tcPr marL="91425" marR="91425" marT="91425" marB="91425" anchor="ctr">
                    <a:lnL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cxnSp>
        <p:nvCxnSpPr>
          <p:cNvPr id="2204" name="Google Shape;2204;p268"/>
          <p:cNvCxnSpPr/>
          <p:nvPr/>
        </p:nvCxnSpPr>
        <p:spPr>
          <a:xfrm>
            <a:off x="-9321" y="-18206"/>
            <a:ext cx="0" cy="5190600"/>
          </a:xfrm>
          <a:prstGeom prst="straightConnector1">
            <a:avLst/>
          </a:prstGeom>
          <a:noFill/>
          <a:ln w="114300" cap="flat" cmpd="sng">
            <a:solidFill>
              <a:srgbClr val="B45F06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2205" name="Google Shape;2205;p26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8032" y="213108"/>
            <a:ext cx="1008393" cy="951980"/>
          </a:xfrm>
          <a:prstGeom prst="rect">
            <a:avLst/>
          </a:prstGeom>
          <a:noFill/>
          <a:ln>
            <a:noFill/>
          </a:ln>
        </p:spPr>
      </p:pic>
      <p:sp>
        <p:nvSpPr>
          <p:cNvPr id="2206" name="Google Shape;2206;p268"/>
          <p:cNvSpPr/>
          <p:nvPr/>
        </p:nvSpPr>
        <p:spPr>
          <a:xfrm rot="-5409342">
            <a:off x="1039723" y="676543"/>
            <a:ext cx="110400" cy="67800"/>
          </a:xfrm>
          <a:prstGeom prst="triangle">
            <a:avLst>
              <a:gd name="adj" fmla="val 50000"/>
            </a:avLst>
          </a:prstGeom>
          <a:solidFill>
            <a:srgbClr val="B45F06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07" name="Google Shape;2207;p268"/>
          <p:cNvSpPr txBox="1"/>
          <p:nvPr/>
        </p:nvSpPr>
        <p:spPr>
          <a:xfrm>
            <a:off x="1118353" y="470719"/>
            <a:ext cx="2085600" cy="45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/>
          <a:p>
            <a:pPr marL="0" marR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MX" sz="2400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Habilitación</a:t>
            </a:r>
          </a:p>
        </p:txBody>
      </p:sp>
      <p:grpSp>
        <p:nvGrpSpPr>
          <p:cNvPr id="2208" name="Google Shape;2208;p268"/>
          <p:cNvGrpSpPr/>
          <p:nvPr/>
        </p:nvGrpSpPr>
        <p:grpSpPr>
          <a:xfrm>
            <a:off x="1688462" y="3252587"/>
            <a:ext cx="99291" cy="125699"/>
            <a:chOff x="9983846" y="5539482"/>
            <a:chExt cx="521761" cy="659493"/>
          </a:xfrm>
        </p:grpSpPr>
        <p:sp>
          <p:nvSpPr>
            <p:cNvPr id="2209" name="Google Shape;2209;p268"/>
            <p:cNvSpPr/>
            <p:nvPr/>
          </p:nvSpPr>
          <p:spPr>
            <a:xfrm>
              <a:off x="10179909" y="5539482"/>
              <a:ext cx="177000" cy="1758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60000" y="6691"/>
                  </a:moveTo>
                  <a:cubicBezTo>
                    <a:pt x="60000" y="13382"/>
                    <a:pt x="60000" y="13382"/>
                    <a:pt x="60000" y="13382"/>
                  </a:cubicBezTo>
                  <a:cubicBezTo>
                    <a:pt x="85777" y="13382"/>
                    <a:pt x="106222" y="34349"/>
                    <a:pt x="106222" y="60223"/>
                  </a:cubicBezTo>
                  <a:cubicBezTo>
                    <a:pt x="106222" y="85650"/>
                    <a:pt x="85777" y="106617"/>
                    <a:pt x="60000" y="106617"/>
                  </a:cubicBezTo>
                  <a:cubicBezTo>
                    <a:pt x="34222" y="106617"/>
                    <a:pt x="13333" y="85650"/>
                    <a:pt x="13333" y="60223"/>
                  </a:cubicBezTo>
                  <a:cubicBezTo>
                    <a:pt x="13333" y="34349"/>
                    <a:pt x="34222" y="13382"/>
                    <a:pt x="60000" y="13382"/>
                  </a:cubicBezTo>
                  <a:cubicBezTo>
                    <a:pt x="60000" y="6691"/>
                    <a:pt x="60000" y="6691"/>
                    <a:pt x="60000" y="6691"/>
                  </a:cubicBezTo>
                  <a:cubicBezTo>
                    <a:pt x="60000" y="0"/>
                    <a:pt x="60000" y="0"/>
                    <a:pt x="60000" y="0"/>
                  </a:cubicBezTo>
                  <a:cubicBezTo>
                    <a:pt x="26666" y="0"/>
                    <a:pt x="0" y="26765"/>
                    <a:pt x="0" y="60223"/>
                  </a:cubicBezTo>
                  <a:cubicBezTo>
                    <a:pt x="0" y="93234"/>
                    <a:pt x="26666" y="120000"/>
                    <a:pt x="60000" y="120000"/>
                  </a:cubicBezTo>
                  <a:cubicBezTo>
                    <a:pt x="92888" y="120000"/>
                    <a:pt x="120000" y="93234"/>
                    <a:pt x="120000" y="60223"/>
                  </a:cubicBezTo>
                  <a:cubicBezTo>
                    <a:pt x="120000" y="26765"/>
                    <a:pt x="92888" y="0"/>
                    <a:pt x="60000" y="0"/>
                  </a:cubicBezTo>
                  <a:lnTo>
                    <a:pt x="60000" y="6691"/>
                  </a:ln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121875" tIns="60925" rIns="121875" bIns="6092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rgbClr val="1C1C1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10" name="Google Shape;2210;p268"/>
            <p:cNvSpPr/>
            <p:nvPr/>
          </p:nvSpPr>
          <p:spPr>
            <a:xfrm>
              <a:off x="10099107" y="5742675"/>
              <a:ext cx="406500" cy="4563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109178" y="5517"/>
                  </a:moveTo>
                  <a:cubicBezTo>
                    <a:pt x="109371" y="2931"/>
                    <a:pt x="109371" y="2931"/>
                    <a:pt x="109371" y="2931"/>
                  </a:cubicBezTo>
                  <a:cubicBezTo>
                    <a:pt x="108405" y="2758"/>
                    <a:pt x="108405" y="2758"/>
                    <a:pt x="108405" y="2758"/>
                  </a:cubicBezTo>
                  <a:cubicBezTo>
                    <a:pt x="105507" y="2758"/>
                    <a:pt x="102801" y="3620"/>
                    <a:pt x="100869" y="5172"/>
                  </a:cubicBezTo>
                  <a:cubicBezTo>
                    <a:pt x="98743" y="6724"/>
                    <a:pt x="97198" y="8965"/>
                    <a:pt x="97004" y="11551"/>
                  </a:cubicBezTo>
                  <a:cubicBezTo>
                    <a:pt x="99903" y="11724"/>
                    <a:pt x="99903" y="11724"/>
                    <a:pt x="99903" y="11724"/>
                  </a:cubicBezTo>
                  <a:cubicBezTo>
                    <a:pt x="97004" y="11551"/>
                    <a:pt x="97004" y="11551"/>
                    <a:pt x="97004" y="11551"/>
                  </a:cubicBezTo>
                  <a:cubicBezTo>
                    <a:pt x="94492" y="31724"/>
                    <a:pt x="94492" y="31724"/>
                    <a:pt x="94492" y="31724"/>
                  </a:cubicBezTo>
                  <a:cubicBezTo>
                    <a:pt x="97391" y="32068"/>
                    <a:pt x="97391" y="32068"/>
                    <a:pt x="97391" y="32068"/>
                  </a:cubicBezTo>
                  <a:cubicBezTo>
                    <a:pt x="97391" y="29482"/>
                    <a:pt x="97391" y="29482"/>
                    <a:pt x="97391" y="29482"/>
                  </a:cubicBezTo>
                  <a:cubicBezTo>
                    <a:pt x="96425" y="29482"/>
                    <a:pt x="95652" y="29827"/>
                    <a:pt x="95265" y="30000"/>
                  </a:cubicBezTo>
                  <a:cubicBezTo>
                    <a:pt x="94685" y="30517"/>
                    <a:pt x="94299" y="30862"/>
                    <a:pt x="94299" y="30862"/>
                  </a:cubicBezTo>
                  <a:cubicBezTo>
                    <a:pt x="95072" y="31551"/>
                    <a:pt x="95072" y="31551"/>
                    <a:pt x="95072" y="31551"/>
                  </a:cubicBezTo>
                  <a:cubicBezTo>
                    <a:pt x="94492" y="30689"/>
                    <a:pt x="94492" y="30689"/>
                    <a:pt x="94492" y="30689"/>
                  </a:cubicBezTo>
                  <a:cubicBezTo>
                    <a:pt x="94299" y="30862"/>
                    <a:pt x="94299" y="30862"/>
                    <a:pt x="94299" y="30862"/>
                  </a:cubicBezTo>
                  <a:cubicBezTo>
                    <a:pt x="95072" y="31551"/>
                    <a:pt x="95072" y="31551"/>
                    <a:pt x="95072" y="31551"/>
                  </a:cubicBezTo>
                  <a:cubicBezTo>
                    <a:pt x="94492" y="30689"/>
                    <a:pt x="94492" y="30689"/>
                    <a:pt x="94492" y="30689"/>
                  </a:cubicBezTo>
                  <a:cubicBezTo>
                    <a:pt x="95458" y="32241"/>
                    <a:pt x="95458" y="32241"/>
                    <a:pt x="95458" y="32241"/>
                  </a:cubicBezTo>
                  <a:cubicBezTo>
                    <a:pt x="95458" y="30517"/>
                    <a:pt x="95458" y="30517"/>
                    <a:pt x="95458" y="30517"/>
                  </a:cubicBezTo>
                  <a:cubicBezTo>
                    <a:pt x="94492" y="30689"/>
                    <a:pt x="94492" y="30689"/>
                    <a:pt x="94492" y="30689"/>
                  </a:cubicBezTo>
                  <a:cubicBezTo>
                    <a:pt x="95458" y="32241"/>
                    <a:pt x="95458" y="32241"/>
                    <a:pt x="95458" y="32241"/>
                  </a:cubicBezTo>
                  <a:cubicBezTo>
                    <a:pt x="95458" y="30517"/>
                    <a:pt x="95458" y="30517"/>
                    <a:pt x="95458" y="30517"/>
                  </a:cubicBezTo>
                  <a:cubicBezTo>
                    <a:pt x="75555" y="30517"/>
                    <a:pt x="75555" y="30517"/>
                    <a:pt x="75555" y="30517"/>
                  </a:cubicBezTo>
                  <a:cubicBezTo>
                    <a:pt x="61642" y="8448"/>
                    <a:pt x="61642" y="8448"/>
                    <a:pt x="61642" y="8448"/>
                  </a:cubicBezTo>
                  <a:cubicBezTo>
                    <a:pt x="58937" y="9655"/>
                    <a:pt x="58937" y="9655"/>
                    <a:pt x="58937" y="9655"/>
                  </a:cubicBezTo>
                  <a:cubicBezTo>
                    <a:pt x="61642" y="8448"/>
                    <a:pt x="61642" y="8448"/>
                    <a:pt x="61642" y="8448"/>
                  </a:cubicBezTo>
                  <a:cubicBezTo>
                    <a:pt x="60096" y="5689"/>
                    <a:pt x="57004" y="3448"/>
                    <a:pt x="53140" y="2931"/>
                  </a:cubicBezTo>
                  <a:cubicBezTo>
                    <a:pt x="53140" y="2931"/>
                    <a:pt x="53140" y="2931"/>
                    <a:pt x="53140" y="2931"/>
                  </a:cubicBezTo>
                  <a:cubicBezTo>
                    <a:pt x="30338" y="0"/>
                    <a:pt x="30338" y="0"/>
                    <a:pt x="30338" y="0"/>
                  </a:cubicBezTo>
                  <a:cubicBezTo>
                    <a:pt x="30338" y="0"/>
                    <a:pt x="30338" y="0"/>
                    <a:pt x="30338" y="0"/>
                  </a:cubicBezTo>
                  <a:cubicBezTo>
                    <a:pt x="28985" y="0"/>
                    <a:pt x="28985" y="0"/>
                    <a:pt x="28985" y="0"/>
                  </a:cubicBezTo>
                  <a:cubicBezTo>
                    <a:pt x="24347" y="0"/>
                    <a:pt x="19710" y="2241"/>
                    <a:pt x="17971" y="6551"/>
                  </a:cubicBezTo>
                  <a:cubicBezTo>
                    <a:pt x="579" y="46206"/>
                    <a:pt x="579" y="46206"/>
                    <a:pt x="579" y="46206"/>
                  </a:cubicBezTo>
                  <a:cubicBezTo>
                    <a:pt x="579" y="46206"/>
                    <a:pt x="579" y="46206"/>
                    <a:pt x="579" y="46206"/>
                  </a:cubicBezTo>
                  <a:cubicBezTo>
                    <a:pt x="193" y="47241"/>
                    <a:pt x="0" y="48275"/>
                    <a:pt x="0" y="49137"/>
                  </a:cubicBezTo>
                  <a:cubicBezTo>
                    <a:pt x="0" y="52586"/>
                    <a:pt x="2125" y="55517"/>
                    <a:pt x="5410" y="57413"/>
                  </a:cubicBezTo>
                  <a:cubicBezTo>
                    <a:pt x="6956" y="55172"/>
                    <a:pt x="6956" y="55172"/>
                    <a:pt x="6956" y="55172"/>
                  </a:cubicBezTo>
                  <a:cubicBezTo>
                    <a:pt x="5217" y="57241"/>
                    <a:pt x="5217" y="57241"/>
                    <a:pt x="5217" y="57241"/>
                  </a:cubicBezTo>
                  <a:cubicBezTo>
                    <a:pt x="45990" y="82413"/>
                    <a:pt x="45990" y="82413"/>
                    <a:pt x="45990" y="82413"/>
                  </a:cubicBezTo>
                  <a:cubicBezTo>
                    <a:pt x="49468" y="110689"/>
                    <a:pt x="49468" y="110689"/>
                    <a:pt x="49468" y="110689"/>
                  </a:cubicBezTo>
                  <a:cubicBezTo>
                    <a:pt x="52367" y="110344"/>
                    <a:pt x="52367" y="110344"/>
                    <a:pt x="52367" y="110344"/>
                  </a:cubicBezTo>
                  <a:cubicBezTo>
                    <a:pt x="49468" y="110689"/>
                    <a:pt x="49468" y="110689"/>
                    <a:pt x="49468" y="110689"/>
                  </a:cubicBezTo>
                  <a:cubicBezTo>
                    <a:pt x="49661" y="113275"/>
                    <a:pt x="51207" y="115517"/>
                    <a:pt x="53333" y="117241"/>
                  </a:cubicBezTo>
                  <a:cubicBezTo>
                    <a:pt x="55458" y="118793"/>
                    <a:pt x="58164" y="119655"/>
                    <a:pt x="61062" y="119655"/>
                  </a:cubicBezTo>
                  <a:cubicBezTo>
                    <a:pt x="64154" y="119655"/>
                    <a:pt x="67053" y="118620"/>
                    <a:pt x="69178" y="116896"/>
                  </a:cubicBezTo>
                  <a:cubicBezTo>
                    <a:pt x="71304" y="115172"/>
                    <a:pt x="72463" y="112586"/>
                    <a:pt x="72463" y="110000"/>
                  </a:cubicBezTo>
                  <a:cubicBezTo>
                    <a:pt x="72463" y="109137"/>
                    <a:pt x="72463" y="109137"/>
                    <a:pt x="72463" y="109137"/>
                  </a:cubicBezTo>
                  <a:cubicBezTo>
                    <a:pt x="69371" y="73448"/>
                    <a:pt x="69371" y="73448"/>
                    <a:pt x="69371" y="73448"/>
                  </a:cubicBezTo>
                  <a:cubicBezTo>
                    <a:pt x="66473" y="73620"/>
                    <a:pt x="66473" y="73620"/>
                    <a:pt x="66473" y="73620"/>
                  </a:cubicBezTo>
                  <a:cubicBezTo>
                    <a:pt x="69371" y="73620"/>
                    <a:pt x="69371" y="73620"/>
                    <a:pt x="69371" y="73620"/>
                  </a:cubicBezTo>
                  <a:cubicBezTo>
                    <a:pt x="69371" y="70862"/>
                    <a:pt x="67632" y="68448"/>
                    <a:pt x="65120" y="66724"/>
                  </a:cubicBezTo>
                  <a:cubicBezTo>
                    <a:pt x="63381" y="68793"/>
                    <a:pt x="63381" y="68793"/>
                    <a:pt x="63381" y="68793"/>
                  </a:cubicBezTo>
                  <a:cubicBezTo>
                    <a:pt x="65507" y="67068"/>
                    <a:pt x="65507" y="67068"/>
                    <a:pt x="65507" y="67068"/>
                  </a:cubicBezTo>
                  <a:cubicBezTo>
                    <a:pt x="43671" y="45172"/>
                    <a:pt x="43671" y="45172"/>
                    <a:pt x="43671" y="45172"/>
                  </a:cubicBezTo>
                  <a:cubicBezTo>
                    <a:pt x="49275" y="32758"/>
                    <a:pt x="49275" y="32758"/>
                    <a:pt x="49275" y="32758"/>
                  </a:cubicBezTo>
                  <a:cubicBezTo>
                    <a:pt x="56618" y="43965"/>
                    <a:pt x="56618" y="43965"/>
                    <a:pt x="56618" y="43965"/>
                  </a:cubicBezTo>
                  <a:cubicBezTo>
                    <a:pt x="56618" y="43965"/>
                    <a:pt x="56618" y="43965"/>
                    <a:pt x="56618" y="43965"/>
                  </a:cubicBezTo>
                  <a:cubicBezTo>
                    <a:pt x="57584" y="45172"/>
                    <a:pt x="58743" y="46551"/>
                    <a:pt x="60483" y="47586"/>
                  </a:cubicBezTo>
                  <a:cubicBezTo>
                    <a:pt x="62028" y="48793"/>
                    <a:pt x="63961" y="49655"/>
                    <a:pt x="66473" y="49655"/>
                  </a:cubicBezTo>
                  <a:cubicBezTo>
                    <a:pt x="92560" y="49655"/>
                    <a:pt x="92560" y="49655"/>
                    <a:pt x="92560" y="49655"/>
                  </a:cubicBezTo>
                  <a:cubicBezTo>
                    <a:pt x="84444" y="109827"/>
                    <a:pt x="84444" y="109827"/>
                    <a:pt x="84444" y="109827"/>
                  </a:cubicBezTo>
                  <a:cubicBezTo>
                    <a:pt x="84444" y="109827"/>
                    <a:pt x="84444" y="109827"/>
                    <a:pt x="84444" y="109827"/>
                  </a:cubicBezTo>
                  <a:cubicBezTo>
                    <a:pt x="84251" y="110689"/>
                    <a:pt x="84251" y="110689"/>
                    <a:pt x="84251" y="110689"/>
                  </a:cubicBezTo>
                  <a:cubicBezTo>
                    <a:pt x="84251" y="113103"/>
                    <a:pt x="85410" y="115344"/>
                    <a:pt x="87149" y="117068"/>
                  </a:cubicBezTo>
                  <a:cubicBezTo>
                    <a:pt x="89082" y="118793"/>
                    <a:pt x="91594" y="119827"/>
                    <a:pt x="94492" y="120000"/>
                  </a:cubicBezTo>
                  <a:cubicBezTo>
                    <a:pt x="95265" y="120000"/>
                    <a:pt x="95265" y="120000"/>
                    <a:pt x="95265" y="120000"/>
                  </a:cubicBezTo>
                  <a:cubicBezTo>
                    <a:pt x="96811" y="119310"/>
                    <a:pt x="96811" y="119310"/>
                    <a:pt x="96811" y="119310"/>
                  </a:cubicBezTo>
                  <a:cubicBezTo>
                    <a:pt x="95458" y="117068"/>
                    <a:pt x="95458" y="117068"/>
                    <a:pt x="95458" y="117068"/>
                  </a:cubicBezTo>
                  <a:cubicBezTo>
                    <a:pt x="95458" y="119655"/>
                    <a:pt x="95458" y="119655"/>
                    <a:pt x="95458" y="119655"/>
                  </a:cubicBezTo>
                  <a:cubicBezTo>
                    <a:pt x="101256" y="119655"/>
                    <a:pt x="106086" y="115862"/>
                    <a:pt x="107053" y="110862"/>
                  </a:cubicBezTo>
                  <a:cubicBezTo>
                    <a:pt x="107053" y="110862"/>
                    <a:pt x="107053" y="110862"/>
                    <a:pt x="107053" y="110862"/>
                  </a:cubicBezTo>
                  <a:cubicBezTo>
                    <a:pt x="120000" y="13103"/>
                    <a:pt x="120000" y="13103"/>
                    <a:pt x="120000" y="13103"/>
                  </a:cubicBezTo>
                  <a:cubicBezTo>
                    <a:pt x="120000" y="13103"/>
                    <a:pt x="120000" y="13103"/>
                    <a:pt x="120000" y="13103"/>
                  </a:cubicBezTo>
                  <a:cubicBezTo>
                    <a:pt x="120000" y="12241"/>
                    <a:pt x="120000" y="12241"/>
                    <a:pt x="120000" y="12241"/>
                  </a:cubicBezTo>
                  <a:cubicBezTo>
                    <a:pt x="120000" y="7413"/>
                    <a:pt x="115362" y="3275"/>
                    <a:pt x="109371" y="2931"/>
                  </a:cubicBezTo>
                  <a:cubicBezTo>
                    <a:pt x="109178" y="5517"/>
                    <a:pt x="109178" y="5517"/>
                    <a:pt x="109178" y="5517"/>
                  </a:cubicBezTo>
                  <a:cubicBezTo>
                    <a:pt x="108985" y="8103"/>
                    <a:pt x="108985" y="8103"/>
                    <a:pt x="108985" y="8103"/>
                  </a:cubicBezTo>
                  <a:cubicBezTo>
                    <a:pt x="112077" y="8275"/>
                    <a:pt x="114202" y="10517"/>
                    <a:pt x="114202" y="12241"/>
                  </a:cubicBezTo>
                  <a:cubicBezTo>
                    <a:pt x="114202" y="12586"/>
                    <a:pt x="114202" y="12586"/>
                    <a:pt x="114202" y="12586"/>
                  </a:cubicBezTo>
                  <a:cubicBezTo>
                    <a:pt x="117101" y="12758"/>
                    <a:pt x="117101" y="12758"/>
                    <a:pt x="117101" y="12758"/>
                  </a:cubicBezTo>
                  <a:cubicBezTo>
                    <a:pt x="114202" y="12413"/>
                    <a:pt x="114202" y="12413"/>
                    <a:pt x="114202" y="12413"/>
                  </a:cubicBezTo>
                  <a:cubicBezTo>
                    <a:pt x="101256" y="110172"/>
                    <a:pt x="101256" y="110172"/>
                    <a:pt x="101256" y="110172"/>
                  </a:cubicBezTo>
                  <a:cubicBezTo>
                    <a:pt x="104154" y="110344"/>
                    <a:pt x="104154" y="110344"/>
                    <a:pt x="104154" y="110344"/>
                  </a:cubicBezTo>
                  <a:cubicBezTo>
                    <a:pt x="101256" y="110000"/>
                    <a:pt x="101256" y="110000"/>
                    <a:pt x="101256" y="110000"/>
                  </a:cubicBezTo>
                  <a:cubicBezTo>
                    <a:pt x="100676" y="112586"/>
                    <a:pt x="98357" y="114482"/>
                    <a:pt x="95458" y="114482"/>
                  </a:cubicBezTo>
                  <a:cubicBezTo>
                    <a:pt x="94879" y="114482"/>
                    <a:pt x="94879" y="114482"/>
                    <a:pt x="94879" y="114482"/>
                  </a:cubicBezTo>
                  <a:cubicBezTo>
                    <a:pt x="93333" y="115000"/>
                    <a:pt x="93333" y="115000"/>
                    <a:pt x="93333" y="115000"/>
                  </a:cubicBezTo>
                  <a:cubicBezTo>
                    <a:pt x="94685" y="117413"/>
                    <a:pt x="94685" y="117413"/>
                    <a:pt x="94685" y="117413"/>
                  </a:cubicBezTo>
                  <a:cubicBezTo>
                    <a:pt x="94879" y="114827"/>
                    <a:pt x="94879" y="114827"/>
                    <a:pt x="94879" y="114827"/>
                  </a:cubicBezTo>
                  <a:cubicBezTo>
                    <a:pt x="93333" y="114655"/>
                    <a:pt x="92173" y="114137"/>
                    <a:pt x="91400" y="113448"/>
                  </a:cubicBezTo>
                  <a:cubicBezTo>
                    <a:pt x="90628" y="112758"/>
                    <a:pt x="90048" y="111896"/>
                    <a:pt x="90048" y="110689"/>
                  </a:cubicBezTo>
                  <a:cubicBezTo>
                    <a:pt x="90241" y="110344"/>
                    <a:pt x="90241" y="110344"/>
                    <a:pt x="90241" y="110344"/>
                  </a:cubicBezTo>
                  <a:cubicBezTo>
                    <a:pt x="87342" y="110000"/>
                    <a:pt x="87342" y="110000"/>
                    <a:pt x="87342" y="110000"/>
                  </a:cubicBezTo>
                  <a:cubicBezTo>
                    <a:pt x="90241" y="110344"/>
                    <a:pt x="90241" y="110344"/>
                    <a:pt x="90241" y="110344"/>
                  </a:cubicBezTo>
                  <a:cubicBezTo>
                    <a:pt x="99130" y="44482"/>
                    <a:pt x="99130" y="44482"/>
                    <a:pt x="99130" y="44482"/>
                  </a:cubicBezTo>
                  <a:cubicBezTo>
                    <a:pt x="66473" y="44482"/>
                    <a:pt x="66473" y="44482"/>
                    <a:pt x="66473" y="44482"/>
                  </a:cubicBezTo>
                  <a:cubicBezTo>
                    <a:pt x="65700" y="44482"/>
                    <a:pt x="64927" y="44137"/>
                    <a:pt x="63961" y="43620"/>
                  </a:cubicBezTo>
                  <a:cubicBezTo>
                    <a:pt x="62995" y="42931"/>
                    <a:pt x="62028" y="41896"/>
                    <a:pt x="61449" y="41034"/>
                  </a:cubicBezTo>
                  <a:cubicBezTo>
                    <a:pt x="58937" y="42586"/>
                    <a:pt x="58937" y="42586"/>
                    <a:pt x="58937" y="42586"/>
                  </a:cubicBezTo>
                  <a:cubicBezTo>
                    <a:pt x="61642" y="41206"/>
                    <a:pt x="61642" y="41206"/>
                    <a:pt x="61642" y="41206"/>
                  </a:cubicBezTo>
                  <a:cubicBezTo>
                    <a:pt x="48309" y="20862"/>
                    <a:pt x="48309" y="20862"/>
                    <a:pt x="48309" y="20862"/>
                  </a:cubicBezTo>
                  <a:cubicBezTo>
                    <a:pt x="36908" y="46206"/>
                    <a:pt x="36908" y="46206"/>
                    <a:pt x="36908" y="46206"/>
                  </a:cubicBezTo>
                  <a:cubicBezTo>
                    <a:pt x="61256" y="70689"/>
                    <a:pt x="61256" y="70689"/>
                    <a:pt x="61256" y="70689"/>
                  </a:cubicBezTo>
                  <a:cubicBezTo>
                    <a:pt x="61449" y="70862"/>
                    <a:pt x="61449" y="70862"/>
                    <a:pt x="61449" y="70862"/>
                  </a:cubicBezTo>
                  <a:cubicBezTo>
                    <a:pt x="62995" y="71896"/>
                    <a:pt x="63574" y="72931"/>
                    <a:pt x="63574" y="73620"/>
                  </a:cubicBezTo>
                  <a:cubicBezTo>
                    <a:pt x="63574" y="73793"/>
                    <a:pt x="63574" y="73793"/>
                    <a:pt x="63574" y="73793"/>
                  </a:cubicBezTo>
                  <a:cubicBezTo>
                    <a:pt x="66666" y="109482"/>
                    <a:pt x="66666" y="109482"/>
                    <a:pt x="66666" y="109482"/>
                  </a:cubicBezTo>
                  <a:cubicBezTo>
                    <a:pt x="66666" y="110000"/>
                    <a:pt x="66666" y="110000"/>
                    <a:pt x="66666" y="110000"/>
                  </a:cubicBezTo>
                  <a:cubicBezTo>
                    <a:pt x="66666" y="112241"/>
                    <a:pt x="64347" y="114482"/>
                    <a:pt x="61062" y="114482"/>
                  </a:cubicBezTo>
                  <a:cubicBezTo>
                    <a:pt x="59516" y="114482"/>
                    <a:pt x="58164" y="113965"/>
                    <a:pt x="57004" y="113275"/>
                  </a:cubicBezTo>
                  <a:cubicBezTo>
                    <a:pt x="56038" y="112413"/>
                    <a:pt x="55458" y="111379"/>
                    <a:pt x="55265" y="110172"/>
                  </a:cubicBezTo>
                  <a:cubicBezTo>
                    <a:pt x="55265" y="110172"/>
                    <a:pt x="55265" y="110172"/>
                    <a:pt x="55265" y="110172"/>
                  </a:cubicBezTo>
                  <a:cubicBezTo>
                    <a:pt x="51594" y="79482"/>
                    <a:pt x="51594" y="79482"/>
                    <a:pt x="51594" y="79482"/>
                  </a:cubicBezTo>
                  <a:cubicBezTo>
                    <a:pt x="8502" y="52931"/>
                    <a:pt x="8502" y="52931"/>
                    <a:pt x="8502" y="52931"/>
                  </a:cubicBezTo>
                  <a:cubicBezTo>
                    <a:pt x="8502" y="52931"/>
                    <a:pt x="8502" y="52931"/>
                    <a:pt x="8502" y="52931"/>
                  </a:cubicBezTo>
                  <a:cubicBezTo>
                    <a:pt x="6763" y="51896"/>
                    <a:pt x="5797" y="50517"/>
                    <a:pt x="5797" y="49137"/>
                  </a:cubicBezTo>
                  <a:cubicBezTo>
                    <a:pt x="6183" y="47931"/>
                    <a:pt x="6183" y="47931"/>
                    <a:pt x="6183" y="47931"/>
                  </a:cubicBezTo>
                  <a:cubicBezTo>
                    <a:pt x="3285" y="47068"/>
                    <a:pt x="3285" y="47068"/>
                    <a:pt x="3285" y="47068"/>
                  </a:cubicBezTo>
                  <a:cubicBezTo>
                    <a:pt x="5990" y="48103"/>
                    <a:pt x="5990" y="48103"/>
                    <a:pt x="5990" y="48103"/>
                  </a:cubicBezTo>
                  <a:cubicBezTo>
                    <a:pt x="23381" y="8448"/>
                    <a:pt x="23381" y="8448"/>
                    <a:pt x="23381" y="8448"/>
                  </a:cubicBezTo>
                  <a:cubicBezTo>
                    <a:pt x="23381" y="8448"/>
                    <a:pt x="23381" y="8448"/>
                    <a:pt x="23381" y="8448"/>
                  </a:cubicBezTo>
                  <a:cubicBezTo>
                    <a:pt x="24347" y="6379"/>
                    <a:pt x="26473" y="5172"/>
                    <a:pt x="28985" y="5172"/>
                  </a:cubicBezTo>
                  <a:cubicBezTo>
                    <a:pt x="29758" y="5172"/>
                    <a:pt x="29758" y="5172"/>
                    <a:pt x="29758" y="5172"/>
                  </a:cubicBezTo>
                  <a:cubicBezTo>
                    <a:pt x="29951" y="2586"/>
                    <a:pt x="29951" y="2586"/>
                    <a:pt x="29951" y="2586"/>
                  </a:cubicBezTo>
                  <a:cubicBezTo>
                    <a:pt x="29565" y="5172"/>
                    <a:pt x="29565" y="5172"/>
                    <a:pt x="29565" y="5172"/>
                  </a:cubicBezTo>
                  <a:cubicBezTo>
                    <a:pt x="52367" y="8103"/>
                    <a:pt x="52367" y="8103"/>
                    <a:pt x="52367" y="8103"/>
                  </a:cubicBezTo>
                  <a:cubicBezTo>
                    <a:pt x="52367" y="8103"/>
                    <a:pt x="52367" y="8103"/>
                    <a:pt x="52367" y="8103"/>
                  </a:cubicBezTo>
                  <a:cubicBezTo>
                    <a:pt x="53913" y="8275"/>
                    <a:pt x="55652" y="9482"/>
                    <a:pt x="56425" y="10862"/>
                  </a:cubicBezTo>
                  <a:cubicBezTo>
                    <a:pt x="56425" y="10862"/>
                    <a:pt x="56425" y="10862"/>
                    <a:pt x="56425" y="10862"/>
                  </a:cubicBezTo>
                  <a:cubicBezTo>
                    <a:pt x="72270" y="35689"/>
                    <a:pt x="72270" y="35689"/>
                    <a:pt x="72270" y="35689"/>
                  </a:cubicBezTo>
                  <a:cubicBezTo>
                    <a:pt x="95458" y="35689"/>
                    <a:pt x="95458" y="35689"/>
                    <a:pt x="95458" y="35689"/>
                  </a:cubicBezTo>
                  <a:cubicBezTo>
                    <a:pt x="96425" y="35689"/>
                    <a:pt x="97198" y="35344"/>
                    <a:pt x="97584" y="35000"/>
                  </a:cubicBezTo>
                  <a:cubicBezTo>
                    <a:pt x="98357" y="34655"/>
                    <a:pt x="98550" y="34310"/>
                    <a:pt x="98743" y="34310"/>
                  </a:cubicBezTo>
                  <a:cubicBezTo>
                    <a:pt x="97971" y="33620"/>
                    <a:pt x="97971" y="33620"/>
                    <a:pt x="97971" y="33620"/>
                  </a:cubicBezTo>
                  <a:cubicBezTo>
                    <a:pt x="98357" y="34482"/>
                    <a:pt x="98357" y="34482"/>
                    <a:pt x="98357" y="34482"/>
                  </a:cubicBezTo>
                  <a:cubicBezTo>
                    <a:pt x="98743" y="34310"/>
                    <a:pt x="98743" y="34310"/>
                    <a:pt x="98743" y="34310"/>
                  </a:cubicBezTo>
                  <a:cubicBezTo>
                    <a:pt x="97971" y="33620"/>
                    <a:pt x="97971" y="33620"/>
                    <a:pt x="97971" y="33620"/>
                  </a:cubicBezTo>
                  <a:cubicBezTo>
                    <a:pt x="98357" y="34482"/>
                    <a:pt x="98357" y="34482"/>
                    <a:pt x="98357" y="34482"/>
                  </a:cubicBezTo>
                  <a:cubicBezTo>
                    <a:pt x="97391" y="32758"/>
                    <a:pt x="97391" y="32758"/>
                    <a:pt x="97391" y="32758"/>
                  </a:cubicBezTo>
                  <a:cubicBezTo>
                    <a:pt x="97391" y="34655"/>
                    <a:pt x="97391" y="34655"/>
                    <a:pt x="97391" y="34655"/>
                  </a:cubicBezTo>
                  <a:cubicBezTo>
                    <a:pt x="98357" y="34482"/>
                    <a:pt x="98357" y="34482"/>
                    <a:pt x="98357" y="34482"/>
                  </a:cubicBezTo>
                  <a:cubicBezTo>
                    <a:pt x="97391" y="32758"/>
                    <a:pt x="97391" y="32758"/>
                    <a:pt x="97391" y="32758"/>
                  </a:cubicBezTo>
                  <a:cubicBezTo>
                    <a:pt x="97391" y="34655"/>
                    <a:pt x="97391" y="34655"/>
                    <a:pt x="97391" y="34655"/>
                  </a:cubicBezTo>
                  <a:cubicBezTo>
                    <a:pt x="100096" y="34655"/>
                    <a:pt x="100096" y="34655"/>
                    <a:pt x="100096" y="34655"/>
                  </a:cubicBezTo>
                  <a:cubicBezTo>
                    <a:pt x="102608" y="12068"/>
                    <a:pt x="102608" y="12068"/>
                    <a:pt x="102608" y="12068"/>
                  </a:cubicBezTo>
                  <a:cubicBezTo>
                    <a:pt x="102801" y="11896"/>
                    <a:pt x="102801" y="11896"/>
                    <a:pt x="102801" y="11896"/>
                  </a:cubicBezTo>
                  <a:cubicBezTo>
                    <a:pt x="102801" y="10862"/>
                    <a:pt x="103381" y="10000"/>
                    <a:pt x="104347" y="9310"/>
                  </a:cubicBezTo>
                  <a:cubicBezTo>
                    <a:pt x="105507" y="8448"/>
                    <a:pt x="106859" y="7931"/>
                    <a:pt x="108405" y="7931"/>
                  </a:cubicBezTo>
                  <a:cubicBezTo>
                    <a:pt x="108985" y="8103"/>
                    <a:pt x="108985" y="8103"/>
                    <a:pt x="108985" y="8103"/>
                  </a:cubicBezTo>
                  <a:lnTo>
                    <a:pt x="109178" y="5517"/>
                  </a:ln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121875" tIns="60925" rIns="121875" bIns="6092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rgbClr val="1C1C1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11" name="Google Shape;2211;p268"/>
            <p:cNvSpPr/>
            <p:nvPr/>
          </p:nvSpPr>
          <p:spPr>
            <a:xfrm>
              <a:off x="9983846" y="5730792"/>
              <a:ext cx="155700" cy="1878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60000" y="102916"/>
                  </a:moveTo>
                  <a:cubicBezTo>
                    <a:pt x="67058" y="105416"/>
                    <a:pt x="67058" y="105416"/>
                    <a:pt x="67058" y="105416"/>
                  </a:cubicBezTo>
                  <a:cubicBezTo>
                    <a:pt x="105378" y="25000"/>
                    <a:pt x="105378" y="25000"/>
                    <a:pt x="105378" y="25000"/>
                  </a:cubicBezTo>
                  <a:cubicBezTo>
                    <a:pt x="105378" y="24583"/>
                    <a:pt x="105378" y="24583"/>
                    <a:pt x="105378" y="24583"/>
                  </a:cubicBezTo>
                  <a:cubicBezTo>
                    <a:pt x="106890" y="20416"/>
                    <a:pt x="109915" y="15833"/>
                    <a:pt x="113445" y="10833"/>
                  </a:cubicBezTo>
                  <a:cubicBezTo>
                    <a:pt x="120000" y="3333"/>
                    <a:pt x="120000" y="3333"/>
                    <a:pt x="120000" y="3333"/>
                  </a:cubicBezTo>
                  <a:cubicBezTo>
                    <a:pt x="103361" y="416"/>
                    <a:pt x="103361" y="416"/>
                    <a:pt x="103361" y="416"/>
                  </a:cubicBezTo>
                  <a:cubicBezTo>
                    <a:pt x="103361" y="416"/>
                    <a:pt x="103361" y="416"/>
                    <a:pt x="103361" y="416"/>
                  </a:cubicBezTo>
                  <a:cubicBezTo>
                    <a:pt x="102857" y="416"/>
                    <a:pt x="102857" y="416"/>
                    <a:pt x="102857" y="416"/>
                  </a:cubicBezTo>
                  <a:cubicBezTo>
                    <a:pt x="99831" y="0"/>
                    <a:pt x="96806" y="0"/>
                    <a:pt x="93277" y="0"/>
                  </a:cubicBezTo>
                  <a:cubicBezTo>
                    <a:pt x="61008" y="0"/>
                    <a:pt x="31764" y="17083"/>
                    <a:pt x="22184" y="42083"/>
                  </a:cubicBezTo>
                  <a:cubicBezTo>
                    <a:pt x="29243" y="43750"/>
                    <a:pt x="29243" y="43750"/>
                    <a:pt x="29243" y="43750"/>
                  </a:cubicBezTo>
                  <a:cubicBezTo>
                    <a:pt x="22184" y="41666"/>
                    <a:pt x="22184" y="41666"/>
                    <a:pt x="22184" y="41666"/>
                  </a:cubicBezTo>
                  <a:cubicBezTo>
                    <a:pt x="2016" y="85833"/>
                    <a:pt x="2016" y="85833"/>
                    <a:pt x="2016" y="85833"/>
                  </a:cubicBezTo>
                  <a:cubicBezTo>
                    <a:pt x="2016" y="85833"/>
                    <a:pt x="2016" y="85833"/>
                    <a:pt x="2016" y="85833"/>
                  </a:cubicBezTo>
                  <a:cubicBezTo>
                    <a:pt x="504" y="88333"/>
                    <a:pt x="0" y="91250"/>
                    <a:pt x="0" y="93750"/>
                  </a:cubicBezTo>
                  <a:cubicBezTo>
                    <a:pt x="0" y="104166"/>
                    <a:pt x="8067" y="114166"/>
                    <a:pt x="21680" y="116666"/>
                  </a:cubicBezTo>
                  <a:cubicBezTo>
                    <a:pt x="21680" y="116666"/>
                    <a:pt x="21680" y="116666"/>
                    <a:pt x="21680" y="116666"/>
                  </a:cubicBezTo>
                  <a:cubicBezTo>
                    <a:pt x="30756" y="118333"/>
                    <a:pt x="30756" y="118333"/>
                    <a:pt x="30756" y="118333"/>
                  </a:cubicBezTo>
                  <a:cubicBezTo>
                    <a:pt x="32268" y="112500"/>
                    <a:pt x="32268" y="112500"/>
                    <a:pt x="32268" y="112500"/>
                  </a:cubicBezTo>
                  <a:cubicBezTo>
                    <a:pt x="29747" y="118333"/>
                    <a:pt x="29747" y="118333"/>
                    <a:pt x="29747" y="118333"/>
                  </a:cubicBezTo>
                  <a:cubicBezTo>
                    <a:pt x="33277" y="119583"/>
                    <a:pt x="37310" y="120000"/>
                    <a:pt x="41344" y="120000"/>
                  </a:cubicBezTo>
                  <a:cubicBezTo>
                    <a:pt x="52941" y="120000"/>
                    <a:pt x="63025" y="113750"/>
                    <a:pt x="67058" y="105416"/>
                  </a:cubicBezTo>
                  <a:cubicBezTo>
                    <a:pt x="67058" y="105416"/>
                    <a:pt x="67058" y="105416"/>
                    <a:pt x="67058" y="105416"/>
                  </a:cubicBezTo>
                  <a:cubicBezTo>
                    <a:pt x="67058" y="105416"/>
                    <a:pt x="67058" y="105416"/>
                    <a:pt x="67058" y="105416"/>
                  </a:cubicBezTo>
                  <a:cubicBezTo>
                    <a:pt x="60000" y="102916"/>
                    <a:pt x="60000" y="102916"/>
                    <a:pt x="60000" y="102916"/>
                  </a:cubicBezTo>
                  <a:cubicBezTo>
                    <a:pt x="52941" y="100833"/>
                    <a:pt x="52941" y="100833"/>
                    <a:pt x="52941" y="100833"/>
                  </a:cubicBezTo>
                  <a:cubicBezTo>
                    <a:pt x="50924" y="105000"/>
                    <a:pt x="46386" y="107500"/>
                    <a:pt x="41344" y="107500"/>
                  </a:cubicBezTo>
                  <a:cubicBezTo>
                    <a:pt x="39327" y="107500"/>
                    <a:pt x="37815" y="107500"/>
                    <a:pt x="35294" y="106666"/>
                  </a:cubicBezTo>
                  <a:cubicBezTo>
                    <a:pt x="34789" y="106250"/>
                    <a:pt x="34789" y="106250"/>
                    <a:pt x="34789" y="106250"/>
                  </a:cubicBezTo>
                  <a:cubicBezTo>
                    <a:pt x="24705" y="104583"/>
                    <a:pt x="24705" y="104583"/>
                    <a:pt x="24705" y="104583"/>
                  </a:cubicBezTo>
                  <a:cubicBezTo>
                    <a:pt x="23193" y="110833"/>
                    <a:pt x="23193" y="110833"/>
                    <a:pt x="23193" y="110833"/>
                  </a:cubicBezTo>
                  <a:cubicBezTo>
                    <a:pt x="25210" y="104583"/>
                    <a:pt x="25210" y="104583"/>
                    <a:pt x="25210" y="104583"/>
                  </a:cubicBezTo>
                  <a:cubicBezTo>
                    <a:pt x="19159" y="103333"/>
                    <a:pt x="15126" y="98750"/>
                    <a:pt x="15126" y="93750"/>
                  </a:cubicBezTo>
                  <a:cubicBezTo>
                    <a:pt x="15126" y="92500"/>
                    <a:pt x="15630" y="91250"/>
                    <a:pt x="16134" y="90000"/>
                  </a:cubicBezTo>
                  <a:cubicBezTo>
                    <a:pt x="9075" y="87916"/>
                    <a:pt x="9075" y="87916"/>
                    <a:pt x="9075" y="87916"/>
                  </a:cubicBezTo>
                  <a:cubicBezTo>
                    <a:pt x="16134" y="90000"/>
                    <a:pt x="16134" y="90000"/>
                    <a:pt x="16134" y="90000"/>
                  </a:cubicBezTo>
                  <a:cubicBezTo>
                    <a:pt x="36806" y="45833"/>
                    <a:pt x="36806" y="45833"/>
                    <a:pt x="36806" y="45833"/>
                  </a:cubicBezTo>
                  <a:cubicBezTo>
                    <a:pt x="36806" y="45833"/>
                    <a:pt x="36806" y="45833"/>
                    <a:pt x="36806" y="45833"/>
                  </a:cubicBezTo>
                  <a:cubicBezTo>
                    <a:pt x="43865" y="26250"/>
                    <a:pt x="67058" y="12500"/>
                    <a:pt x="93277" y="12500"/>
                  </a:cubicBezTo>
                  <a:cubicBezTo>
                    <a:pt x="95798" y="12500"/>
                    <a:pt x="98319" y="12500"/>
                    <a:pt x="101344" y="12916"/>
                  </a:cubicBezTo>
                  <a:cubicBezTo>
                    <a:pt x="101848" y="6666"/>
                    <a:pt x="101848" y="6666"/>
                    <a:pt x="101848" y="6666"/>
                  </a:cubicBezTo>
                  <a:cubicBezTo>
                    <a:pt x="100840" y="12916"/>
                    <a:pt x="100840" y="12916"/>
                    <a:pt x="100840" y="12916"/>
                  </a:cubicBezTo>
                  <a:cubicBezTo>
                    <a:pt x="105882" y="13750"/>
                    <a:pt x="105882" y="13750"/>
                    <a:pt x="105882" y="13750"/>
                  </a:cubicBezTo>
                  <a:cubicBezTo>
                    <a:pt x="107394" y="7500"/>
                    <a:pt x="107394" y="7500"/>
                    <a:pt x="107394" y="7500"/>
                  </a:cubicBezTo>
                  <a:cubicBezTo>
                    <a:pt x="100840" y="4166"/>
                    <a:pt x="100840" y="4166"/>
                    <a:pt x="100840" y="4166"/>
                  </a:cubicBezTo>
                  <a:cubicBezTo>
                    <a:pt x="96302" y="9583"/>
                    <a:pt x="93277" y="15000"/>
                    <a:pt x="90756" y="20833"/>
                  </a:cubicBezTo>
                  <a:cubicBezTo>
                    <a:pt x="97815" y="22916"/>
                    <a:pt x="97815" y="22916"/>
                    <a:pt x="97815" y="22916"/>
                  </a:cubicBezTo>
                  <a:cubicBezTo>
                    <a:pt x="90756" y="20416"/>
                    <a:pt x="90756" y="20416"/>
                    <a:pt x="90756" y="20416"/>
                  </a:cubicBezTo>
                  <a:cubicBezTo>
                    <a:pt x="52941" y="100833"/>
                    <a:pt x="52941" y="100833"/>
                    <a:pt x="52941" y="100833"/>
                  </a:cubicBezTo>
                  <a:cubicBezTo>
                    <a:pt x="52941" y="100833"/>
                    <a:pt x="52941" y="100833"/>
                    <a:pt x="52941" y="100833"/>
                  </a:cubicBezTo>
                  <a:lnTo>
                    <a:pt x="60000" y="102916"/>
                  </a:ln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121875" tIns="60925" rIns="121875" bIns="6092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rgbClr val="1C1C1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12" name="Google Shape;2212;p268"/>
            <p:cNvSpPr/>
            <p:nvPr/>
          </p:nvSpPr>
          <p:spPr>
            <a:xfrm>
              <a:off x="10011176" y="5977950"/>
              <a:ext cx="156900" cy="2199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53445" y="7880"/>
                  </a:moveTo>
                  <a:cubicBezTo>
                    <a:pt x="45882" y="6089"/>
                    <a:pt x="45882" y="6089"/>
                    <a:pt x="45882" y="6089"/>
                  </a:cubicBezTo>
                  <a:cubicBezTo>
                    <a:pt x="1008" y="103522"/>
                    <a:pt x="1008" y="103522"/>
                    <a:pt x="1008" y="103522"/>
                  </a:cubicBezTo>
                  <a:cubicBezTo>
                    <a:pt x="1008" y="103522"/>
                    <a:pt x="1008" y="103522"/>
                    <a:pt x="1008" y="103522"/>
                  </a:cubicBezTo>
                  <a:cubicBezTo>
                    <a:pt x="504" y="104955"/>
                    <a:pt x="0" y="106029"/>
                    <a:pt x="0" y="107462"/>
                  </a:cubicBezTo>
                  <a:cubicBezTo>
                    <a:pt x="0" y="111044"/>
                    <a:pt x="2016" y="114268"/>
                    <a:pt x="5546" y="116417"/>
                  </a:cubicBezTo>
                  <a:cubicBezTo>
                    <a:pt x="9075" y="118567"/>
                    <a:pt x="13613" y="120000"/>
                    <a:pt x="18655" y="120000"/>
                  </a:cubicBezTo>
                  <a:cubicBezTo>
                    <a:pt x="43865" y="120000"/>
                    <a:pt x="43865" y="120000"/>
                    <a:pt x="43865" y="120000"/>
                  </a:cubicBezTo>
                  <a:cubicBezTo>
                    <a:pt x="50420" y="120000"/>
                    <a:pt x="56470" y="118567"/>
                    <a:pt x="61512" y="116059"/>
                  </a:cubicBezTo>
                  <a:cubicBezTo>
                    <a:pt x="66554" y="113910"/>
                    <a:pt x="70588" y="110328"/>
                    <a:pt x="72605" y="106388"/>
                  </a:cubicBezTo>
                  <a:cubicBezTo>
                    <a:pt x="65546" y="104597"/>
                    <a:pt x="65546" y="104597"/>
                    <a:pt x="65546" y="104597"/>
                  </a:cubicBezTo>
                  <a:cubicBezTo>
                    <a:pt x="72605" y="106746"/>
                    <a:pt x="72605" y="106746"/>
                    <a:pt x="72605" y="106746"/>
                  </a:cubicBezTo>
                  <a:cubicBezTo>
                    <a:pt x="120000" y="31880"/>
                    <a:pt x="120000" y="31880"/>
                    <a:pt x="120000" y="31880"/>
                  </a:cubicBezTo>
                  <a:cubicBezTo>
                    <a:pt x="63529" y="6805"/>
                    <a:pt x="63529" y="6805"/>
                    <a:pt x="63529" y="6805"/>
                  </a:cubicBezTo>
                  <a:cubicBezTo>
                    <a:pt x="59495" y="11462"/>
                    <a:pt x="59495" y="11462"/>
                    <a:pt x="59495" y="11462"/>
                  </a:cubicBezTo>
                  <a:cubicBezTo>
                    <a:pt x="65042" y="7522"/>
                    <a:pt x="65042" y="7522"/>
                    <a:pt x="65042" y="7522"/>
                  </a:cubicBezTo>
                  <a:cubicBezTo>
                    <a:pt x="62521" y="6089"/>
                    <a:pt x="60504" y="4298"/>
                    <a:pt x="56470" y="2865"/>
                  </a:cubicBezTo>
                  <a:cubicBezTo>
                    <a:pt x="48907" y="0"/>
                    <a:pt x="48907" y="0"/>
                    <a:pt x="48907" y="0"/>
                  </a:cubicBezTo>
                  <a:cubicBezTo>
                    <a:pt x="45882" y="6089"/>
                    <a:pt x="45882" y="6089"/>
                    <a:pt x="45882" y="6089"/>
                  </a:cubicBezTo>
                  <a:cubicBezTo>
                    <a:pt x="53445" y="7880"/>
                    <a:pt x="53445" y="7880"/>
                    <a:pt x="53445" y="7880"/>
                  </a:cubicBezTo>
                  <a:cubicBezTo>
                    <a:pt x="49915" y="12537"/>
                    <a:pt x="49915" y="12537"/>
                    <a:pt x="49915" y="12537"/>
                  </a:cubicBezTo>
                  <a:cubicBezTo>
                    <a:pt x="50420" y="12537"/>
                    <a:pt x="51932" y="13611"/>
                    <a:pt x="53949" y="15044"/>
                  </a:cubicBezTo>
                  <a:cubicBezTo>
                    <a:pt x="54453" y="15761"/>
                    <a:pt x="54453" y="15761"/>
                    <a:pt x="54453" y="15761"/>
                  </a:cubicBezTo>
                  <a:cubicBezTo>
                    <a:pt x="100840" y="35820"/>
                    <a:pt x="100840" y="35820"/>
                    <a:pt x="100840" y="35820"/>
                  </a:cubicBezTo>
                  <a:cubicBezTo>
                    <a:pt x="58487" y="102447"/>
                    <a:pt x="58487" y="102447"/>
                    <a:pt x="58487" y="102447"/>
                  </a:cubicBezTo>
                  <a:cubicBezTo>
                    <a:pt x="58487" y="102447"/>
                    <a:pt x="58487" y="102447"/>
                    <a:pt x="58487" y="102447"/>
                  </a:cubicBezTo>
                  <a:cubicBezTo>
                    <a:pt x="57478" y="104238"/>
                    <a:pt x="55462" y="106029"/>
                    <a:pt x="52941" y="107104"/>
                  </a:cubicBezTo>
                  <a:cubicBezTo>
                    <a:pt x="50420" y="108537"/>
                    <a:pt x="46890" y="109253"/>
                    <a:pt x="43865" y="109253"/>
                  </a:cubicBezTo>
                  <a:cubicBezTo>
                    <a:pt x="18655" y="109253"/>
                    <a:pt x="18655" y="109253"/>
                    <a:pt x="18655" y="109253"/>
                  </a:cubicBezTo>
                  <a:cubicBezTo>
                    <a:pt x="16134" y="109253"/>
                    <a:pt x="15630" y="108537"/>
                    <a:pt x="15630" y="107462"/>
                  </a:cubicBezTo>
                  <a:cubicBezTo>
                    <a:pt x="15630" y="106746"/>
                    <a:pt x="15630" y="106746"/>
                    <a:pt x="15630" y="106746"/>
                  </a:cubicBezTo>
                  <a:cubicBezTo>
                    <a:pt x="8067" y="105313"/>
                    <a:pt x="8067" y="105313"/>
                    <a:pt x="8067" y="105313"/>
                  </a:cubicBezTo>
                  <a:cubicBezTo>
                    <a:pt x="15630" y="106746"/>
                    <a:pt x="15630" y="106746"/>
                    <a:pt x="15630" y="106746"/>
                  </a:cubicBezTo>
                  <a:cubicBezTo>
                    <a:pt x="60504" y="9313"/>
                    <a:pt x="60504" y="9313"/>
                    <a:pt x="60504" y="9313"/>
                  </a:cubicBezTo>
                  <a:cubicBezTo>
                    <a:pt x="53445" y="7880"/>
                    <a:pt x="53445" y="7880"/>
                    <a:pt x="53445" y="7880"/>
                  </a:cubicBezTo>
                  <a:cubicBezTo>
                    <a:pt x="49915" y="12537"/>
                    <a:pt x="49915" y="12537"/>
                    <a:pt x="49915" y="12537"/>
                  </a:cubicBezTo>
                  <a:lnTo>
                    <a:pt x="53445" y="7880"/>
                  </a:ln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121875" tIns="60925" rIns="121875" bIns="60925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rgbClr val="1C1C1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7" name="Google Shape;2217;p269"/>
          <p:cNvSpPr txBox="1">
            <a:spLocks noGrp="1"/>
          </p:cNvSpPr>
          <p:nvPr>
            <p:ph type="title"/>
          </p:nvPr>
        </p:nvSpPr>
        <p:spPr>
          <a:xfrm>
            <a:off x="3106205" y="904375"/>
            <a:ext cx="5886900" cy="366600"/>
          </a:xfrm>
          <a:prstGeom prst="rect">
            <a:avLst/>
          </a:prstGeom>
        </p:spPr>
        <p:txBody>
          <a:bodyPr spcFirstLastPara="1" wrap="square" lIns="68575" tIns="68575" rIns="68575" bIns="6857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  <a:buNone/>
            </a:pPr>
            <a:r>
              <a:rPr lang="es-MX" sz="1400" b="1">
                <a:latin typeface="Roboto"/>
                <a:ea typeface="Roboto"/>
                <a:cs typeface="Roboto"/>
                <a:sym typeface="Roboto"/>
              </a:rPr>
              <a:t>Estrategia: </a:t>
            </a:r>
            <a:r>
              <a:rPr lang="es-MX" sz="1400">
                <a:latin typeface="Roboto"/>
                <a:ea typeface="Roboto"/>
                <a:cs typeface="Roboto"/>
                <a:sym typeface="Roboto"/>
              </a:rPr>
              <a:t>Dirigir una revisión de incentivos</a:t>
            </a:r>
          </a:p>
        </p:txBody>
      </p:sp>
      <p:sp>
        <p:nvSpPr>
          <p:cNvPr id="2218" name="Google Shape;2218;p269"/>
          <p:cNvSpPr txBox="1">
            <a:spLocks noGrp="1"/>
          </p:cNvSpPr>
          <p:nvPr>
            <p:ph type="title"/>
          </p:nvPr>
        </p:nvSpPr>
        <p:spPr>
          <a:xfrm>
            <a:off x="3106200" y="1367800"/>
            <a:ext cx="2762400" cy="2115000"/>
          </a:xfrm>
          <a:prstGeom prst="rect">
            <a:avLst/>
          </a:prstGeom>
        </p:spPr>
        <p:txBody>
          <a:bodyPr spcFirstLastPara="1" wrap="square" lIns="68575" tIns="68575" rIns="68575" bIns="6857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200" b="1">
                <a:solidFill>
                  <a:schemeClr val="accent2"/>
                </a:solidFill>
                <a:latin typeface="Roboto"/>
                <a:ea typeface="Roboto"/>
                <a:cs typeface="Roboto"/>
                <a:sym typeface="Roboto"/>
              </a:rPr>
              <a:t>Descripción</a:t>
            </a:r>
          </a:p>
          <a:p>
            <a:pPr marL="0" lvl="0" indent="0" algn="l" rtl="0">
              <a:spcBef>
                <a:spcPts val="500"/>
              </a:spcBef>
              <a:spcAft>
                <a:spcPts val="0"/>
              </a:spcAft>
              <a:buNone/>
            </a:pPr>
            <a:r>
              <a:rPr lang="es-MX" sz="1000">
                <a:latin typeface="Roboto"/>
                <a:ea typeface="Roboto"/>
                <a:cs typeface="Roboto"/>
                <a:sym typeface="Roboto"/>
              </a:rPr>
              <a:t>Alinee incentivos existentes y busque oportunidades para agregar incentivos para reforzar la adopción. </a:t>
            </a:r>
          </a:p>
          <a:p>
            <a:pPr marL="0" lvl="0" indent="0" algn="l" rtl="0">
              <a:spcBef>
                <a:spcPts val="1800"/>
              </a:spcBef>
              <a:spcAft>
                <a:spcPts val="0"/>
              </a:spcAft>
              <a:buNone/>
            </a:pPr>
            <a:r>
              <a:rPr lang="es-MX" sz="1200" b="1">
                <a:latin typeface="Roboto"/>
                <a:ea typeface="Roboto"/>
                <a:cs typeface="Roboto"/>
                <a:sym typeface="Roboto"/>
              </a:rPr>
              <a:t>Resultados dirigidos</a:t>
            </a:r>
          </a:p>
          <a:p>
            <a:pPr marL="342900" lvl="0" indent="-228600" algn="l" rtl="0">
              <a:spcBef>
                <a:spcPts val="1000"/>
              </a:spcBef>
              <a:spcAft>
                <a:spcPts val="0"/>
              </a:spcAft>
              <a:buSzPts val="1000"/>
              <a:buFont typeface="Roboto"/>
              <a:buChar char="●"/>
            </a:pPr>
            <a:r>
              <a:rPr lang="es-MX" sz="1000">
                <a:latin typeface="Roboto"/>
                <a:ea typeface="Roboto"/>
                <a:cs typeface="Roboto"/>
                <a:sym typeface="Roboto"/>
              </a:rPr>
              <a:t>Eliminar incentivos mal alineados para la adopción de productos o funciones</a:t>
            </a:r>
          </a:p>
          <a:p>
            <a:pPr marL="342900" lvl="0" indent="-228600" algn="l" rtl="0">
              <a:spcBef>
                <a:spcPts val="200"/>
              </a:spcBef>
              <a:spcAft>
                <a:spcPts val="200"/>
              </a:spcAft>
              <a:buSzPts val="1000"/>
              <a:buFont typeface="Roboto"/>
              <a:buChar char="●"/>
            </a:pPr>
            <a:r>
              <a:rPr lang="es-MX" sz="1000">
                <a:latin typeface="Roboto"/>
                <a:ea typeface="Roboto"/>
                <a:cs typeface="Roboto"/>
                <a:sym typeface="Roboto"/>
              </a:rPr>
              <a:t>Agregar incentivos adicionales para impulsar la adopción de productos o funciones</a:t>
            </a:r>
          </a:p>
        </p:txBody>
      </p:sp>
      <p:sp>
        <p:nvSpPr>
          <p:cNvPr id="2219" name="Google Shape;2219;p269"/>
          <p:cNvSpPr txBox="1">
            <a:spLocks noGrp="1"/>
          </p:cNvSpPr>
          <p:nvPr>
            <p:ph type="title"/>
          </p:nvPr>
        </p:nvSpPr>
        <p:spPr>
          <a:xfrm>
            <a:off x="5977500" y="1367800"/>
            <a:ext cx="3060000" cy="3149100"/>
          </a:xfrm>
          <a:prstGeom prst="rect">
            <a:avLst/>
          </a:prstGeom>
        </p:spPr>
        <p:txBody>
          <a:bodyPr spcFirstLastPara="1" wrap="square" lIns="68575" tIns="68575" rIns="68575" bIns="6857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200" b="1">
                <a:latin typeface="Roboto"/>
                <a:ea typeface="Roboto"/>
                <a:cs typeface="Roboto"/>
                <a:sym typeface="Roboto"/>
              </a:rPr>
              <a:t>Cómo ejecutar</a:t>
            </a:r>
          </a:p>
          <a:p>
            <a:pPr marL="254000" lvl="0" indent="-1905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000"/>
              <a:buChar char="●"/>
            </a:pPr>
            <a:r>
              <a:rPr lang="es-MX" sz="1000" b="1">
                <a:latin typeface="Roboto"/>
                <a:ea typeface="Roboto"/>
                <a:cs typeface="Roboto"/>
                <a:sym typeface="Roboto"/>
              </a:rPr>
              <a:t>Utilizar las P:</a:t>
            </a:r>
            <a:r>
              <a:rPr lang="es-MX" sz="1000">
                <a:latin typeface="Roboto"/>
                <a:ea typeface="Roboto"/>
                <a:cs typeface="Roboto"/>
                <a:sym typeface="Roboto"/>
              </a:rPr>
              <a:t> Integre el uso de la función como una consideración en el proceso de gestión de desempeño, los criterios de promoción y ventajas relevantes. </a:t>
            </a:r>
          </a:p>
          <a:p>
            <a:pPr marL="254000" marR="0" lvl="0" indent="-1905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000"/>
              <a:buChar char="●"/>
            </a:pPr>
            <a:r>
              <a:rPr lang="es-MX" sz="1000" b="1">
                <a:latin typeface="Roboto"/>
                <a:ea typeface="Roboto"/>
                <a:cs typeface="Roboto"/>
                <a:sym typeface="Roboto"/>
              </a:rPr>
              <a:t>Eliminar incentivos mal alineados: </a:t>
            </a:r>
            <a:r>
              <a:rPr lang="es-MX" sz="1000">
                <a:latin typeface="Roboto"/>
                <a:ea typeface="Roboto"/>
                <a:cs typeface="Roboto"/>
                <a:sym typeface="Roboto"/>
              </a:rPr>
              <a:t>Eche un vistazo al panorama de incentivos existente (gestión de desempeño, promoción, bonus, sueldo, ventaja, etc) y vuelva a alinear cualquier incentivo que impide la adopción de la función. </a:t>
            </a:r>
          </a:p>
          <a:p>
            <a:pPr marL="254000" marR="0" lvl="0" indent="-1905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000"/>
              <a:buChar char="●"/>
            </a:pPr>
            <a:r>
              <a:rPr lang="es-MX" sz="1000" b="1">
                <a:latin typeface="Roboto"/>
                <a:ea typeface="Roboto"/>
                <a:cs typeface="Roboto"/>
                <a:sym typeface="Roboto"/>
              </a:rPr>
              <a:t>Vincular recompensas a comportamientos: </a:t>
            </a:r>
            <a:r>
              <a:rPr lang="es-MX" sz="1000">
                <a:latin typeface="Roboto"/>
                <a:ea typeface="Roboto"/>
                <a:cs typeface="Roboto"/>
                <a:sym typeface="Roboto"/>
              </a:rPr>
              <a:t>Vincule recompensas a comportamientos deseados o formas de utilizar la nueva herramienta, no resultados para evitar comportamientos no intencionados y jugar con el sistema.</a:t>
            </a:r>
          </a:p>
          <a:p>
            <a:pPr marL="254000" marR="0" lvl="0" indent="-190500" algn="l" rtl="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SzPts val="1000"/>
              <a:buChar char="●"/>
            </a:pPr>
            <a:r>
              <a:rPr lang="es-MX" sz="1000" b="1">
                <a:latin typeface="Roboto"/>
                <a:ea typeface="Roboto"/>
                <a:cs typeface="Roboto"/>
                <a:sym typeface="Roboto"/>
              </a:rPr>
              <a:t>Manténgalo sencillo: </a:t>
            </a:r>
            <a:r>
              <a:rPr lang="es-MX" sz="1000">
                <a:latin typeface="Roboto"/>
                <a:ea typeface="Roboto"/>
                <a:cs typeface="Roboto"/>
                <a:sym typeface="Roboto"/>
              </a:rPr>
              <a:t>Utilice recompensas extrínsecas con moderación ya que el exceso de confianza en ellos puede minar la motivación intrínseca. Piense pequeño y simbólico. </a:t>
            </a:r>
          </a:p>
        </p:txBody>
      </p:sp>
      <p:graphicFrame>
        <p:nvGraphicFramePr>
          <p:cNvPr id="2220" name="Google Shape;2220;p269"/>
          <p:cNvGraphicFramePr/>
          <p:nvPr>
            <p:extLst>
              <p:ext uri="{D42A27DB-BD31-4B8C-83A1-F6EECF244321}">
                <p14:modId xmlns:p14="http://schemas.microsoft.com/office/powerpoint/2010/main" val="6530373"/>
              </p:ext>
            </p:extLst>
          </p:nvPr>
        </p:nvGraphicFramePr>
        <p:xfrm>
          <a:off x="3240067" y="3913855"/>
          <a:ext cx="2470125" cy="644550"/>
        </p:xfrm>
        <a:graphic>
          <a:graphicData uri="http://schemas.openxmlformats.org/drawingml/2006/table">
            <a:tbl>
              <a:tblPr>
                <a:noFill/>
                <a:tableStyleId>{45470F37-8B12-47F0-81BC-2B07CDDA16E9}</a:tableStyleId>
              </a:tblPr>
              <a:tblGrid>
                <a:gridCol w="24701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83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1200">
                          <a:solidFill>
                            <a:srgbClr val="FFFFFF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Herramientas de asistencia</a:t>
                      </a:r>
                    </a:p>
                  </a:txBody>
                  <a:tcPr marL="91425" marR="91425" marT="0" marB="0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42414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200">
                <a:tc>
                  <a:txBody>
                    <a:bodyPr/>
                    <a:lstStyle/>
                    <a:p>
                      <a:pPr marL="285750" lvl="0" indent="-234950" algn="l" rtl="0">
                        <a:spcBef>
                          <a:spcPts val="0"/>
                        </a:spcBef>
                        <a:spcAft>
                          <a:spcPts val="600"/>
                        </a:spcAft>
                        <a:buSzPts val="1000"/>
                        <a:buFont typeface="Roboto"/>
                        <a:buChar char="●"/>
                      </a:pPr>
                      <a:r>
                        <a:rPr lang="es-MX" sz="1000" u="sng">
                          <a:solidFill>
                            <a:schemeClr val="hlink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  <a:hlinkClick r:id="rId3"/>
                        </a:rPr>
                        <a:t>Hoja de cálculo Revisión de incentivo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221" name="Google Shape;2221;p269"/>
          <p:cNvSpPr/>
          <p:nvPr/>
        </p:nvSpPr>
        <p:spPr>
          <a:xfrm>
            <a:off x="27851" y="0"/>
            <a:ext cx="2927400" cy="5143500"/>
          </a:xfrm>
          <a:prstGeom prst="rect">
            <a:avLst/>
          </a:prstGeom>
          <a:solidFill>
            <a:srgbClr val="F3F3F3">
              <a:alpha val="79220"/>
            </a:srgb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22" name="Google Shape;2222;p269"/>
          <p:cNvSpPr/>
          <p:nvPr/>
        </p:nvSpPr>
        <p:spPr>
          <a:xfrm>
            <a:off x="120200" y="179119"/>
            <a:ext cx="1008600" cy="1008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aphicFrame>
        <p:nvGraphicFramePr>
          <p:cNvPr id="2223" name="Google Shape;2223;p269"/>
          <p:cNvGraphicFramePr/>
          <p:nvPr>
            <p:extLst>
              <p:ext uri="{D42A27DB-BD31-4B8C-83A1-F6EECF244321}">
                <p14:modId xmlns:p14="http://schemas.microsoft.com/office/powerpoint/2010/main" val="1536007091"/>
              </p:ext>
            </p:extLst>
          </p:nvPr>
        </p:nvGraphicFramePr>
        <p:xfrm>
          <a:off x="192731" y="1367798"/>
          <a:ext cx="2721500" cy="3719660"/>
        </p:xfrm>
        <a:graphic>
          <a:graphicData uri="http://schemas.openxmlformats.org/drawingml/2006/table">
            <a:tbl>
              <a:tblPr>
                <a:noFill/>
                <a:tableStyleId>{45470F37-8B12-47F0-81BC-2B07CDDA16E9}</a:tableStyleId>
              </a:tblPr>
              <a:tblGrid>
                <a:gridCol w="13757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457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418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1000" b="1" dirty="0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DEFINICIÓN</a:t>
                      </a: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800" i="1" dirty="0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Lo que es cada uno de los </a:t>
                      </a:r>
                      <a:br>
                        <a:rPr lang="es-MX" sz="800" i="1" dirty="0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</a:br>
                      <a:r>
                        <a:rPr lang="es-MX" sz="800" i="1" dirty="0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6 factores clave</a:t>
                      </a:r>
                    </a:p>
                  </a:txBody>
                  <a:tcPr marL="91425" marR="91425" marT="91425" marB="91425">
                    <a:lnL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800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Incentivos, mediciones, procesos de gestión de desempeño formal e informal.</a:t>
                      </a:r>
                    </a:p>
                  </a:txBody>
                  <a:tcPr marL="91425" marR="91425" marT="91425" marB="91425" anchor="ctr">
                    <a:lnL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346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1000" b="1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INFLUENCIA</a:t>
                      </a: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800" i="1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En qué influye este factor clave, que puede hacer avanzar o inhibir un cambio exitoso</a:t>
                      </a:r>
                    </a:p>
                  </a:txBody>
                  <a:tcPr marL="91425" marR="91425" marT="91425" marB="91425">
                    <a:lnL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800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Las estructuras de incentivos formales e informales influyen en cómo se anima los usuarios a actuar</a:t>
                      </a:r>
                    </a:p>
                  </a:txBody>
                  <a:tcPr marL="91425" marR="91425" marT="91425" marB="91425" anchor="ctr">
                    <a:lnL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801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1000" b="1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TIPO DE INFLUENCIA</a:t>
                      </a: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800" i="1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Tipo de influencia en acciones/comportamientos</a:t>
                      </a:r>
                    </a:p>
                  </a:txBody>
                  <a:tcPr marL="91425" marR="91425" marT="91425" marB="91425">
                    <a:lnL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800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        Motivación estructural</a:t>
                      </a:r>
                    </a:p>
                  </a:txBody>
                  <a:tcPr marL="91425" marR="91425" marT="91425" marB="91425" anchor="ctr">
                    <a:lnL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264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1000" b="1">
                          <a:solidFill>
                            <a:srgbClr val="F3F3F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PREGUNTA PARA FORMULAR</a:t>
                      </a: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800" i="1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Considere lo siguiente para determinar si este factor clave está haciendo avanzar o inhibiendo un cambio exitoso, y para informar del desarrollo de tácticas a medida para su organización</a:t>
                      </a:r>
                    </a:p>
                  </a:txBody>
                  <a:tcPr marL="91425" marR="91425" marT="91425" marB="91425">
                    <a:lnL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666666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800" dirty="0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¿Los incentivos, las mediciones y los procesos de gestión de desempeño están diseñados para promover una transición sin problemas por el cambio?</a:t>
                      </a:r>
                    </a:p>
                  </a:txBody>
                  <a:tcPr marL="91425" marR="91425" marT="91425" marB="91425" anchor="ctr">
                    <a:lnL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cxnSp>
        <p:nvCxnSpPr>
          <p:cNvPr id="2224" name="Google Shape;2224;p269"/>
          <p:cNvCxnSpPr/>
          <p:nvPr/>
        </p:nvCxnSpPr>
        <p:spPr>
          <a:xfrm>
            <a:off x="-9321" y="-18206"/>
            <a:ext cx="0" cy="5190600"/>
          </a:xfrm>
          <a:prstGeom prst="straightConnector1">
            <a:avLst/>
          </a:prstGeom>
          <a:noFill/>
          <a:ln w="114300" cap="flat" cmpd="sng">
            <a:solidFill>
              <a:srgbClr val="666666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2225" name="Google Shape;2225;p26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8032" y="213108"/>
            <a:ext cx="1008393" cy="951980"/>
          </a:xfrm>
          <a:prstGeom prst="rect">
            <a:avLst/>
          </a:prstGeom>
          <a:noFill/>
          <a:ln>
            <a:noFill/>
          </a:ln>
        </p:spPr>
      </p:pic>
      <p:sp>
        <p:nvSpPr>
          <p:cNvPr id="2226" name="Google Shape;2226;p269"/>
          <p:cNvSpPr/>
          <p:nvPr/>
        </p:nvSpPr>
        <p:spPr>
          <a:xfrm rot="1948987">
            <a:off x="305449" y="1037658"/>
            <a:ext cx="110604" cy="67739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27" name="Google Shape;2227;p269"/>
          <p:cNvSpPr txBox="1"/>
          <p:nvPr/>
        </p:nvSpPr>
        <p:spPr>
          <a:xfrm>
            <a:off x="1118353" y="470719"/>
            <a:ext cx="2085600" cy="45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/>
          <a:p>
            <a:pPr marL="0" marR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MX" sz="2400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Recompensas</a:t>
            </a:r>
          </a:p>
        </p:txBody>
      </p:sp>
      <p:grpSp>
        <p:nvGrpSpPr>
          <p:cNvPr id="2228" name="Google Shape;2228;p269"/>
          <p:cNvGrpSpPr/>
          <p:nvPr/>
        </p:nvGrpSpPr>
        <p:grpSpPr>
          <a:xfrm>
            <a:off x="1664474" y="3307839"/>
            <a:ext cx="134093" cy="169556"/>
            <a:chOff x="9983846" y="5539482"/>
            <a:chExt cx="521761" cy="659493"/>
          </a:xfrm>
        </p:grpSpPr>
        <p:sp>
          <p:nvSpPr>
            <p:cNvPr id="2229" name="Google Shape;2229;p269"/>
            <p:cNvSpPr/>
            <p:nvPr/>
          </p:nvSpPr>
          <p:spPr>
            <a:xfrm>
              <a:off x="10179909" y="5539482"/>
              <a:ext cx="177000" cy="1758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60000" y="6691"/>
                  </a:moveTo>
                  <a:cubicBezTo>
                    <a:pt x="60000" y="13382"/>
                    <a:pt x="60000" y="13382"/>
                    <a:pt x="60000" y="13382"/>
                  </a:cubicBezTo>
                  <a:cubicBezTo>
                    <a:pt x="85777" y="13382"/>
                    <a:pt x="106222" y="34349"/>
                    <a:pt x="106222" y="60223"/>
                  </a:cubicBezTo>
                  <a:cubicBezTo>
                    <a:pt x="106222" y="85650"/>
                    <a:pt x="85777" y="106617"/>
                    <a:pt x="60000" y="106617"/>
                  </a:cubicBezTo>
                  <a:cubicBezTo>
                    <a:pt x="34222" y="106617"/>
                    <a:pt x="13333" y="85650"/>
                    <a:pt x="13333" y="60223"/>
                  </a:cubicBezTo>
                  <a:cubicBezTo>
                    <a:pt x="13333" y="34349"/>
                    <a:pt x="34222" y="13382"/>
                    <a:pt x="60000" y="13382"/>
                  </a:cubicBezTo>
                  <a:cubicBezTo>
                    <a:pt x="60000" y="6691"/>
                    <a:pt x="60000" y="6691"/>
                    <a:pt x="60000" y="6691"/>
                  </a:cubicBezTo>
                  <a:cubicBezTo>
                    <a:pt x="60000" y="0"/>
                    <a:pt x="60000" y="0"/>
                    <a:pt x="60000" y="0"/>
                  </a:cubicBezTo>
                  <a:cubicBezTo>
                    <a:pt x="26666" y="0"/>
                    <a:pt x="0" y="26765"/>
                    <a:pt x="0" y="60223"/>
                  </a:cubicBezTo>
                  <a:cubicBezTo>
                    <a:pt x="0" y="93234"/>
                    <a:pt x="26666" y="120000"/>
                    <a:pt x="60000" y="120000"/>
                  </a:cubicBezTo>
                  <a:cubicBezTo>
                    <a:pt x="92888" y="120000"/>
                    <a:pt x="120000" y="93234"/>
                    <a:pt x="120000" y="60223"/>
                  </a:cubicBezTo>
                  <a:cubicBezTo>
                    <a:pt x="120000" y="26765"/>
                    <a:pt x="92888" y="0"/>
                    <a:pt x="60000" y="0"/>
                  </a:cubicBezTo>
                  <a:lnTo>
                    <a:pt x="60000" y="6691"/>
                  </a:ln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1C1C1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30" name="Google Shape;2230;p269"/>
            <p:cNvSpPr/>
            <p:nvPr/>
          </p:nvSpPr>
          <p:spPr>
            <a:xfrm>
              <a:off x="10099107" y="5742675"/>
              <a:ext cx="406500" cy="4563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109178" y="5517"/>
                  </a:moveTo>
                  <a:cubicBezTo>
                    <a:pt x="109371" y="2931"/>
                    <a:pt x="109371" y="2931"/>
                    <a:pt x="109371" y="2931"/>
                  </a:cubicBezTo>
                  <a:cubicBezTo>
                    <a:pt x="108405" y="2758"/>
                    <a:pt x="108405" y="2758"/>
                    <a:pt x="108405" y="2758"/>
                  </a:cubicBezTo>
                  <a:cubicBezTo>
                    <a:pt x="105507" y="2758"/>
                    <a:pt x="102801" y="3620"/>
                    <a:pt x="100869" y="5172"/>
                  </a:cubicBezTo>
                  <a:cubicBezTo>
                    <a:pt x="98743" y="6724"/>
                    <a:pt x="97198" y="8965"/>
                    <a:pt x="97004" y="11551"/>
                  </a:cubicBezTo>
                  <a:cubicBezTo>
                    <a:pt x="99903" y="11724"/>
                    <a:pt x="99903" y="11724"/>
                    <a:pt x="99903" y="11724"/>
                  </a:cubicBezTo>
                  <a:cubicBezTo>
                    <a:pt x="97004" y="11551"/>
                    <a:pt x="97004" y="11551"/>
                    <a:pt x="97004" y="11551"/>
                  </a:cubicBezTo>
                  <a:cubicBezTo>
                    <a:pt x="94492" y="31724"/>
                    <a:pt x="94492" y="31724"/>
                    <a:pt x="94492" y="31724"/>
                  </a:cubicBezTo>
                  <a:cubicBezTo>
                    <a:pt x="97391" y="32068"/>
                    <a:pt x="97391" y="32068"/>
                    <a:pt x="97391" y="32068"/>
                  </a:cubicBezTo>
                  <a:cubicBezTo>
                    <a:pt x="97391" y="29482"/>
                    <a:pt x="97391" y="29482"/>
                    <a:pt x="97391" y="29482"/>
                  </a:cubicBezTo>
                  <a:cubicBezTo>
                    <a:pt x="96425" y="29482"/>
                    <a:pt x="95652" y="29827"/>
                    <a:pt x="95265" y="30000"/>
                  </a:cubicBezTo>
                  <a:cubicBezTo>
                    <a:pt x="94685" y="30517"/>
                    <a:pt x="94299" y="30862"/>
                    <a:pt x="94299" y="30862"/>
                  </a:cubicBezTo>
                  <a:cubicBezTo>
                    <a:pt x="95072" y="31551"/>
                    <a:pt x="95072" y="31551"/>
                    <a:pt x="95072" y="31551"/>
                  </a:cubicBezTo>
                  <a:cubicBezTo>
                    <a:pt x="94492" y="30689"/>
                    <a:pt x="94492" y="30689"/>
                    <a:pt x="94492" y="30689"/>
                  </a:cubicBezTo>
                  <a:cubicBezTo>
                    <a:pt x="94299" y="30862"/>
                    <a:pt x="94299" y="30862"/>
                    <a:pt x="94299" y="30862"/>
                  </a:cubicBezTo>
                  <a:cubicBezTo>
                    <a:pt x="95072" y="31551"/>
                    <a:pt x="95072" y="31551"/>
                    <a:pt x="95072" y="31551"/>
                  </a:cubicBezTo>
                  <a:cubicBezTo>
                    <a:pt x="94492" y="30689"/>
                    <a:pt x="94492" y="30689"/>
                    <a:pt x="94492" y="30689"/>
                  </a:cubicBezTo>
                  <a:cubicBezTo>
                    <a:pt x="95458" y="32241"/>
                    <a:pt x="95458" y="32241"/>
                    <a:pt x="95458" y="32241"/>
                  </a:cubicBezTo>
                  <a:cubicBezTo>
                    <a:pt x="95458" y="30517"/>
                    <a:pt x="95458" y="30517"/>
                    <a:pt x="95458" y="30517"/>
                  </a:cubicBezTo>
                  <a:cubicBezTo>
                    <a:pt x="94492" y="30689"/>
                    <a:pt x="94492" y="30689"/>
                    <a:pt x="94492" y="30689"/>
                  </a:cubicBezTo>
                  <a:cubicBezTo>
                    <a:pt x="95458" y="32241"/>
                    <a:pt x="95458" y="32241"/>
                    <a:pt x="95458" y="32241"/>
                  </a:cubicBezTo>
                  <a:cubicBezTo>
                    <a:pt x="95458" y="30517"/>
                    <a:pt x="95458" y="30517"/>
                    <a:pt x="95458" y="30517"/>
                  </a:cubicBezTo>
                  <a:cubicBezTo>
                    <a:pt x="75555" y="30517"/>
                    <a:pt x="75555" y="30517"/>
                    <a:pt x="75555" y="30517"/>
                  </a:cubicBezTo>
                  <a:cubicBezTo>
                    <a:pt x="61642" y="8448"/>
                    <a:pt x="61642" y="8448"/>
                    <a:pt x="61642" y="8448"/>
                  </a:cubicBezTo>
                  <a:cubicBezTo>
                    <a:pt x="58937" y="9655"/>
                    <a:pt x="58937" y="9655"/>
                    <a:pt x="58937" y="9655"/>
                  </a:cubicBezTo>
                  <a:cubicBezTo>
                    <a:pt x="61642" y="8448"/>
                    <a:pt x="61642" y="8448"/>
                    <a:pt x="61642" y="8448"/>
                  </a:cubicBezTo>
                  <a:cubicBezTo>
                    <a:pt x="60096" y="5689"/>
                    <a:pt x="57004" y="3448"/>
                    <a:pt x="53140" y="2931"/>
                  </a:cubicBezTo>
                  <a:cubicBezTo>
                    <a:pt x="53140" y="2931"/>
                    <a:pt x="53140" y="2931"/>
                    <a:pt x="53140" y="2931"/>
                  </a:cubicBezTo>
                  <a:cubicBezTo>
                    <a:pt x="30338" y="0"/>
                    <a:pt x="30338" y="0"/>
                    <a:pt x="30338" y="0"/>
                  </a:cubicBezTo>
                  <a:cubicBezTo>
                    <a:pt x="30338" y="0"/>
                    <a:pt x="30338" y="0"/>
                    <a:pt x="30338" y="0"/>
                  </a:cubicBezTo>
                  <a:cubicBezTo>
                    <a:pt x="28985" y="0"/>
                    <a:pt x="28985" y="0"/>
                    <a:pt x="28985" y="0"/>
                  </a:cubicBezTo>
                  <a:cubicBezTo>
                    <a:pt x="24347" y="0"/>
                    <a:pt x="19710" y="2241"/>
                    <a:pt x="17971" y="6551"/>
                  </a:cubicBezTo>
                  <a:cubicBezTo>
                    <a:pt x="579" y="46206"/>
                    <a:pt x="579" y="46206"/>
                    <a:pt x="579" y="46206"/>
                  </a:cubicBezTo>
                  <a:cubicBezTo>
                    <a:pt x="579" y="46206"/>
                    <a:pt x="579" y="46206"/>
                    <a:pt x="579" y="46206"/>
                  </a:cubicBezTo>
                  <a:cubicBezTo>
                    <a:pt x="193" y="47241"/>
                    <a:pt x="0" y="48275"/>
                    <a:pt x="0" y="49137"/>
                  </a:cubicBezTo>
                  <a:cubicBezTo>
                    <a:pt x="0" y="52586"/>
                    <a:pt x="2125" y="55517"/>
                    <a:pt x="5410" y="57413"/>
                  </a:cubicBezTo>
                  <a:cubicBezTo>
                    <a:pt x="6956" y="55172"/>
                    <a:pt x="6956" y="55172"/>
                    <a:pt x="6956" y="55172"/>
                  </a:cubicBezTo>
                  <a:cubicBezTo>
                    <a:pt x="5217" y="57241"/>
                    <a:pt x="5217" y="57241"/>
                    <a:pt x="5217" y="57241"/>
                  </a:cubicBezTo>
                  <a:cubicBezTo>
                    <a:pt x="45990" y="82413"/>
                    <a:pt x="45990" y="82413"/>
                    <a:pt x="45990" y="82413"/>
                  </a:cubicBezTo>
                  <a:cubicBezTo>
                    <a:pt x="49468" y="110689"/>
                    <a:pt x="49468" y="110689"/>
                    <a:pt x="49468" y="110689"/>
                  </a:cubicBezTo>
                  <a:cubicBezTo>
                    <a:pt x="52367" y="110344"/>
                    <a:pt x="52367" y="110344"/>
                    <a:pt x="52367" y="110344"/>
                  </a:cubicBezTo>
                  <a:cubicBezTo>
                    <a:pt x="49468" y="110689"/>
                    <a:pt x="49468" y="110689"/>
                    <a:pt x="49468" y="110689"/>
                  </a:cubicBezTo>
                  <a:cubicBezTo>
                    <a:pt x="49661" y="113275"/>
                    <a:pt x="51207" y="115517"/>
                    <a:pt x="53333" y="117241"/>
                  </a:cubicBezTo>
                  <a:cubicBezTo>
                    <a:pt x="55458" y="118793"/>
                    <a:pt x="58164" y="119655"/>
                    <a:pt x="61062" y="119655"/>
                  </a:cubicBezTo>
                  <a:cubicBezTo>
                    <a:pt x="64154" y="119655"/>
                    <a:pt x="67053" y="118620"/>
                    <a:pt x="69178" y="116896"/>
                  </a:cubicBezTo>
                  <a:cubicBezTo>
                    <a:pt x="71304" y="115172"/>
                    <a:pt x="72463" y="112586"/>
                    <a:pt x="72463" y="110000"/>
                  </a:cubicBezTo>
                  <a:cubicBezTo>
                    <a:pt x="72463" y="109137"/>
                    <a:pt x="72463" y="109137"/>
                    <a:pt x="72463" y="109137"/>
                  </a:cubicBezTo>
                  <a:cubicBezTo>
                    <a:pt x="69371" y="73448"/>
                    <a:pt x="69371" y="73448"/>
                    <a:pt x="69371" y="73448"/>
                  </a:cubicBezTo>
                  <a:cubicBezTo>
                    <a:pt x="66473" y="73620"/>
                    <a:pt x="66473" y="73620"/>
                    <a:pt x="66473" y="73620"/>
                  </a:cubicBezTo>
                  <a:cubicBezTo>
                    <a:pt x="69371" y="73620"/>
                    <a:pt x="69371" y="73620"/>
                    <a:pt x="69371" y="73620"/>
                  </a:cubicBezTo>
                  <a:cubicBezTo>
                    <a:pt x="69371" y="70862"/>
                    <a:pt x="67632" y="68448"/>
                    <a:pt x="65120" y="66724"/>
                  </a:cubicBezTo>
                  <a:cubicBezTo>
                    <a:pt x="63381" y="68793"/>
                    <a:pt x="63381" y="68793"/>
                    <a:pt x="63381" y="68793"/>
                  </a:cubicBezTo>
                  <a:cubicBezTo>
                    <a:pt x="65507" y="67068"/>
                    <a:pt x="65507" y="67068"/>
                    <a:pt x="65507" y="67068"/>
                  </a:cubicBezTo>
                  <a:cubicBezTo>
                    <a:pt x="43671" y="45172"/>
                    <a:pt x="43671" y="45172"/>
                    <a:pt x="43671" y="45172"/>
                  </a:cubicBezTo>
                  <a:cubicBezTo>
                    <a:pt x="49275" y="32758"/>
                    <a:pt x="49275" y="32758"/>
                    <a:pt x="49275" y="32758"/>
                  </a:cubicBezTo>
                  <a:cubicBezTo>
                    <a:pt x="56618" y="43965"/>
                    <a:pt x="56618" y="43965"/>
                    <a:pt x="56618" y="43965"/>
                  </a:cubicBezTo>
                  <a:cubicBezTo>
                    <a:pt x="56618" y="43965"/>
                    <a:pt x="56618" y="43965"/>
                    <a:pt x="56618" y="43965"/>
                  </a:cubicBezTo>
                  <a:cubicBezTo>
                    <a:pt x="57584" y="45172"/>
                    <a:pt x="58743" y="46551"/>
                    <a:pt x="60483" y="47586"/>
                  </a:cubicBezTo>
                  <a:cubicBezTo>
                    <a:pt x="62028" y="48793"/>
                    <a:pt x="63961" y="49655"/>
                    <a:pt x="66473" y="49655"/>
                  </a:cubicBezTo>
                  <a:cubicBezTo>
                    <a:pt x="92560" y="49655"/>
                    <a:pt x="92560" y="49655"/>
                    <a:pt x="92560" y="49655"/>
                  </a:cubicBezTo>
                  <a:cubicBezTo>
                    <a:pt x="84444" y="109827"/>
                    <a:pt x="84444" y="109827"/>
                    <a:pt x="84444" y="109827"/>
                  </a:cubicBezTo>
                  <a:cubicBezTo>
                    <a:pt x="84444" y="109827"/>
                    <a:pt x="84444" y="109827"/>
                    <a:pt x="84444" y="109827"/>
                  </a:cubicBezTo>
                  <a:cubicBezTo>
                    <a:pt x="84251" y="110689"/>
                    <a:pt x="84251" y="110689"/>
                    <a:pt x="84251" y="110689"/>
                  </a:cubicBezTo>
                  <a:cubicBezTo>
                    <a:pt x="84251" y="113103"/>
                    <a:pt x="85410" y="115344"/>
                    <a:pt x="87149" y="117068"/>
                  </a:cubicBezTo>
                  <a:cubicBezTo>
                    <a:pt x="89082" y="118793"/>
                    <a:pt x="91594" y="119827"/>
                    <a:pt x="94492" y="120000"/>
                  </a:cubicBezTo>
                  <a:cubicBezTo>
                    <a:pt x="95265" y="120000"/>
                    <a:pt x="95265" y="120000"/>
                    <a:pt x="95265" y="120000"/>
                  </a:cubicBezTo>
                  <a:cubicBezTo>
                    <a:pt x="96811" y="119310"/>
                    <a:pt x="96811" y="119310"/>
                    <a:pt x="96811" y="119310"/>
                  </a:cubicBezTo>
                  <a:cubicBezTo>
                    <a:pt x="95458" y="117068"/>
                    <a:pt x="95458" y="117068"/>
                    <a:pt x="95458" y="117068"/>
                  </a:cubicBezTo>
                  <a:cubicBezTo>
                    <a:pt x="95458" y="119655"/>
                    <a:pt x="95458" y="119655"/>
                    <a:pt x="95458" y="119655"/>
                  </a:cubicBezTo>
                  <a:cubicBezTo>
                    <a:pt x="101256" y="119655"/>
                    <a:pt x="106086" y="115862"/>
                    <a:pt x="107053" y="110862"/>
                  </a:cubicBezTo>
                  <a:cubicBezTo>
                    <a:pt x="107053" y="110862"/>
                    <a:pt x="107053" y="110862"/>
                    <a:pt x="107053" y="110862"/>
                  </a:cubicBezTo>
                  <a:cubicBezTo>
                    <a:pt x="120000" y="13103"/>
                    <a:pt x="120000" y="13103"/>
                    <a:pt x="120000" y="13103"/>
                  </a:cubicBezTo>
                  <a:cubicBezTo>
                    <a:pt x="120000" y="13103"/>
                    <a:pt x="120000" y="13103"/>
                    <a:pt x="120000" y="13103"/>
                  </a:cubicBezTo>
                  <a:cubicBezTo>
                    <a:pt x="120000" y="12241"/>
                    <a:pt x="120000" y="12241"/>
                    <a:pt x="120000" y="12241"/>
                  </a:cubicBezTo>
                  <a:cubicBezTo>
                    <a:pt x="120000" y="7413"/>
                    <a:pt x="115362" y="3275"/>
                    <a:pt x="109371" y="2931"/>
                  </a:cubicBezTo>
                  <a:cubicBezTo>
                    <a:pt x="109178" y="5517"/>
                    <a:pt x="109178" y="5517"/>
                    <a:pt x="109178" y="5517"/>
                  </a:cubicBezTo>
                  <a:cubicBezTo>
                    <a:pt x="108985" y="8103"/>
                    <a:pt x="108985" y="8103"/>
                    <a:pt x="108985" y="8103"/>
                  </a:cubicBezTo>
                  <a:cubicBezTo>
                    <a:pt x="112077" y="8275"/>
                    <a:pt x="114202" y="10517"/>
                    <a:pt x="114202" y="12241"/>
                  </a:cubicBezTo>
                  <a:cubicBezTo>
                    <a:pt x="114202" y="12586"/>
                    <a:pt x="114202" y="12586"/>
                    <a:pt x="114202" y="12586"/>
                  </a:cubicBezTo>
                  <a:cubicBezTo>
                    <a:pt x="117101" y="12758"/>
                    <a:pt x="117101" y="12758"/>
                    <a:pt x="117101" y="12758"/>
                  </a:cubicBezTo>
                  <a:cubicBezTo>
                    <a:pt x="114202" y="12413"/>
                    <a:pt x="114202" y="12413"/>
                    <a:pt x="114202" y="12413"/>
                  </a:cubicBezTo>
                  <a:cubicBezTo>
                    <a:pt x="101256" y="110172"/>
                    <a:pt x="101256" y="110172"/>
                    <a:pt x="101256" y="110172"/>
                  </a:cubicBezTo>
                  <a:cubicBezTo>
                    <a:pt x="104154" y="110344"/>
                    <a:pt x="104154" y="110344"/>
                    <a:pt x="104154" y="110344"/>
                  </a:cubicBezTo>
                  <a:cubicBezTo>
                    <a:pt x="101256" y="110000"/>
                    <a:pt x="101256" y="110000"/>
                    <a:pt x="101256" y="110000"/>
                  </a:cubicBezTo>
                  <a:cubicBezTo>
                    <a:pt x="100676" y="112586"/>
                    <a:pt x="98357" y="114482"/>
                    <a:pt x="95458" y="114482"/>
                  </a:cubicBezTo>
                  <a:cubicBezTo>
                    <a:pt x="94879" y="114482"/>
                    <a:pt x="94879" y="114482"/>
                    <a:pt x="94879" y="114482"/>
                  </a:cubicBezTo>
                  <a:cubicBezTo>
                    <a:pt x="93333" y="115000"/>
                    <a:pt x="93333" y="115000"/>
                    <a:pt x="93333" y="115000"/>
                  </a:cubicBezTo>
                  <a:cubicBezTo>
                    <a:pt x="94685" y="117413"/>
                    <a:pt x="94685" y="117413"/>
                    <a:pt x="94685" y="117413"/>
                  </a:cubicBezTo>
                  <a:cubicBezTo>
                    <a:pt x="94879" y="114827"/>
                    <a:pt x="94879" y="114827"/>
                    <a:pt x="94879" y="114827"/>
                  </a:cubicBezTo>
                  <a:cubicBezTo>
                    <a:pt x="93333" y="114655"/>
                    <a:pt x="92173" y="114137"/>
                    <a:pt x="91400" y="113448"/>
                  </a:cubicBezTo>
                  <a:cubicBezTo>
                    <a:pt x="90628" y="112758"/>
                    <a:pt x="90048" y="111896"/>
                    <a:pt x="90048" y="110689"/>
                  </a:cubicBezTo>
                  <a:cubicBezTo>
                    <a:pt x="90241" y="110344"/>
                    <a:pt x="90241" y="110344"/>
                    <a:pt x="90241" y="110344"/>
                  </a:cubicBezTo>
                  <a:cubicBezTo>
                    <a:pt x="87342" y="110000"/>
                    <a:pt x="87342" y="110000"/>
                    <a:pt x="87342" y="110000"/>
                  </a:cubicBezTo>
                  <a:cubicBezTo>
                    <a:pt x="90241" y="110344"/>
                    <a:pt x="90241" y="110344"/>
                    <a:pt x="90241" y="110344"/>
                  </a:cubicBezTo>
                  <a:cubicBezTo>
                    <a:pt x="99130" y="44482"/>
                    <a:pt x="99130" y="44482"/>
                    <a:pt x="99130" y="44482"/>
                  </a:cubicBezTo>
                  <a:cubicBezTo>
                    <a:pt x="66473" y="44482"/>
                    <a:pt x="66473" y="44482"/>
                    <a:pt x="66473" y="44482"/>
                  </a:cubicBezTo>
                  <a:cubicBezTo>
                    <a:pt x="65700" y="44482"/>
                    <a:pt x="64927" y="44137"/>
                    <a:pt x="63961" y="43620"/>
                  </a:cubicBezTo>
                  <a:cubicBezTo>
                    <a:pt x="62995" y="42931"/>
                    <a:pt x="62028" y="41896"/>
                    <a:pt x="61449" y="41034"/>
                  </a:cubicBezTo>
                  <a:cubicBezTo>
                    <a:pt x="58937" y="42586"/>
                    <a:pt x="58937" y="42586"/>
                    <a:pt x="58937" y="42586"/>
                  </a:cubicBezTo>
                  <a:cubicBezTo>
                    <a:pt x="61642" y="41206"/>
                    <a:pt x="61642" y="41206"/>
                    <a:pt x="61642" y="41206"/>
                  </a:cubicBezTo>
                  <a:cubicBezTo>
                    <a:pt x="48309" y="20862"/>
                    <a:pt x="48309" y="20862"/>
                    <a:pt x="48309" y="20862"/>
                  </a:cubicBezTo>
                  <a:cubicBezTo>
                    <a:pt x="36908" y="46206"/>
                    <a:pt x="36908" y="46206"/>
                    <a:pt x="36908" y="46206"/>
                  </a:cubicBezTo>
                  <a:cubicBezTo>
                    <a:pt x="61256" y="70689"/>
                    <a:pt x="61256" y="70689"/>
                    <a:pt x="61256" y="70689"/>
                  </a:cubicBezTo>
                  <a:cubicBezTo>
                    <a:pt x="61449" y="70862"/>
                    <a:pt x="61449" y="70862"/>
                    <a:pt x="61449" y="70862"/>
                  </a:cubicBezTo>
                  <a:cubicBezTo>
                    <a:pt x="62995" y="71896"/>
                    <a:pt x="63574" y="72931"/>
                    <a:pt x="63574" y="73620"/>
                  </a:cubicBezTo>
                  <a:cubicBezTo>
                    <a:pt x="63574" y="73793"/>
                    <a:pt x="63574" y="73793"/>
                    <a:pt x="63574" y="73793"/>
                  </a:cubicBezTo>
                  <a:cubicBezTo>
                    <a:pt x="66666" y="109482"/>
                    <a:pt x="66666" y="109482"/>
                    <a:pt x="66666" y="109482"/>
                  </a:cubicBezTo>
                  <a:cubicBezTo>
                    <a:pt x="66666" y="110000"/>
                    <a:pt x="66666" y="110000"/>
                    <a:pt x="66666" y="110000"/>
                  </a:cubicBezTo>
                  <a:cubicBezTo>
                    <a:pt x="66666" y="112241"/>
                    <a:pt x="64347" y="114482"/>
                    <a:pt x="61062" y="114482"/>
                  </a:cubicBezTo>
                  <a:cubicBezTo>
                    <a:pt x="59516" y="114482"/>
                    <a:pt x="58164" y="113965"/>
                    <a:pt x="57004" y="113275"/>
                  </a:cubicBezTo>
                  <a:cubicBezTo>
                    <a:pt x="56038" y="112413"/>
                    <a:pt x="55458" y="111379"/>
                    <a:pt x="55265" y="110172"/>
                  </a:cubicBezTo>
                  <a:cubicBezTo>
                    <a:pt x="55265" y="110172"/>
                    <a:pt x="55265" y="110172"/>
                    <a:pt x="55265" y="110172"/>
                  </a:cubicBezTo>
                  <a:cubicBezTo>
                    <a:pt x="51594" y="79482"/>
                    <a:pt x="51594" y="79482"/>
                    <a:pt x="51594" y="79482"/>
                  </a:cubicBezTo>
                  <a:cubicBezTo>
                    <a:pt x="8502" y="52931"/>
                    <a:pt x="8502" y="52931"/>
                    <a:pt x="8502" y="52931"/>
                  </a:cubicBezTo>
                  <a:cubicBezTo>
                    <a:pt x="8502" y="52931"/>
                    <a:pt x="8502" y="52931"/>
                    <a:pt x="8502" y="52931"/>
                  </a:cubicBezTo>
                  <a:cubicBezTo>
                    <a:pt x="6763" y="51896"/>
                    <a:pt x="5797" y="50517"/>
                    <a:pt x="5797" y="49137"/>
                  </a:cubicBezTo>
                  <a:cubicBezTo>
                    <a:pt x="6183" y="47931"/>
                    <a:pt x="6183" y="47931"/>
                    <a:pt x="6183" y="47931"/>
                  </a:cubicBezTo>
                  <a:cubicBezTo>
                    <a:pt x="3285" y="47068"/>
                    <a:pt x="3285" y="47068"/>
                    <a:pt x="3285" y="47068"/>
                  </a:cubicBezTo>
                  <a:cubicBezTo>
                    <a:pt x="5990" y="48103"/>
                    <a:pt x="5990" y="48103"/>
                    <a:pt x="5990" y="48103"/>
                  </a:cubicBezTo>
                  <a:cubicBezTo>
                    <a:pt x="23381" y="8448"/>
                    <a:pt x="23381" y="8448"/>
                    <a:pt x="23381" y="8448"/>
                  </a:cubicBezTo>
                  <a:cubicBezTo>
                    <a:pt x="23381" y="8448"/>
                    <a:pt x="23381" y="8448"/>
                    <a:pt x="23381" y="8448"/>
                  </a:cubicBezTo>
                  <a:cubicBezTo>
                    <a:pt x="24347" y="6379"/>
                    <a:pt x="26473" y="5172"/>
                    <a:pt x="28985" y="5172"/>
                  </a:cubicBezTo>
                  <a:cubicBezTo>
                    <a:pt x="29758" y="5172"/>
                    <a:pt x="29758" y="5172"/>
                    <a:pt x="29758" y="5172"/>
                  </a:cubicBezTo>
                  <a:cubicBezTo>
                    <a:pt x="29951" y="2586"/>
                    <a:pt x="29951" y="2586"/>
                    <a:pt x="29951" y="2586"/>
                  </a:cubicBezTo>
                  <a:cubicBezTo>
                    <a:pt x="29565" y="5172"/>
                    <a:pt x="29565" y="5172"/>
                    <a:pt x="29565" y="5172"/>
                  </a:cubicBezTo>
                  <a:cubicBezTo>
                    <a:pt x="52367" y="8103"/>
                    <a:pt x="52367" y="8103"/>
                    <a:pt x="52367" y="8103"/>
                  </a:cubicBezTo>
                  <a:cubicBezTo>
                    <a:pt x="52367" y="8103"/>
                    <a:pt x="52367" y="8103"/>
                    <a:pt x="52367" y="8103"/>
                  </a:cubicBezTo>
                  <a:cubicBezTo>
                    <a:pt x="53913" y="8275"/>
                    <a:pt x="55652" y="9482"/>
                    <a:pt x="56425" y="10862"/>
                  </a:cubicBezTo>
                  <a:cubicBezTo>
                    <a:pt x="56425" y="10862"/>
                    <a:pt x="56425" y="10862"/>
                    <a:pt x="56425" y="10862"/>
                  </a:cubicBezTo>
                  <a:cubicBezTo>
                    <a:pt x="72270" y="35689"/>
                    <a:pt x="72270" y="35689"/>
                    <a:pt x="72270" y="35689"/>
                  </a:cubicBezTo>
                  <a:cubicBezTo>
                    <a:pt x="95458" y="35689"/>
                    <a:pt x="95458" y="35689"/>
                    <a:pt x="95458" y="35689"/>
                  </a:cubicBezTo>
                  <a:cubicBezTo>
                    <a:pt x="96425" y="35689"/>
                    <a:pt x="97198" y="35344"/>
                    <a:pt x="97584" y="35000"/>
                  </a:cubicBezTo>
                  <a:cubicBezTo>
                    <a:pt x="98357" y="34655"/>
                    <a:pt x="98550" y="34310"/>
                    <a:pt x="98743" y="34310"/>
                  </a:cubicBezTo>
                  <a:cubicBezTo>
                    <a:pt x="97971" y="33620"/>
                    <a:pt x="97971" y="33620"/>
                    <a:pt x="97971" y="33620"/>
                  </a:cubicBezTo>
                  <a:cubicBezTo>
                    <a:pt x="98357" y="34482"/>
                    <a:pt x="98357" y="34482"/>
                    <a:pt x="98357" y="34482"/>
                  </a:cubicBezTo>
                  <a:cubicBezTo>
                    <a:pt x="98743" y="34310"/>
                    <a:pt x="98743" y="34310"/>
                    <a:pt x="98743" y="34310"/>
                  </a:cubicBezTo>
                  <a:cubicBezTo>
                    <a:pt x="97971" y="33620"/>
                    <a:pt x="97971" y="33620"/>
                    <a:pt x="97971" y="33620"/>
                  </a:cubicBezTo>
                  <a:cubicBezTo>
                    <a:pt x="98357" y="34482"/>
                    <a:pt x="98357" y="34482"/>
                    <a:pt x="98357" y="34482"/>
                  </a:cubicBezTo>
                  <a:cubicBezTo>
                    <a:pt x="97391" y="32758"/>
                    <a:pt x="97391" y="32758"/>
                    <a:pt x="97391" y="32758"/>
                  </a:cubicBezTo>
                  <a:cubicBezTo>
                    <a:pt x="97391" y="34655"/>
                    <a:pt x="97391" y="34655"/>
                    <a:pt x="97391" y="34655"/>
                  </a:cubicBezTo>
                  <a:cubicBezTo>
                    <a:pt x="98357" y="34482"/>
                    <a:pt x="98357" y="34482"/>
                    <a:pt x="98357" y="34482"/>
                  </a:cubicBezTo>
                  <a:cubicBezTo>
                    <a:pt x="97391" y="32758"/>
                    <a:pt x="97391" y="32758"/>
                    <a:pt x="97391" y="32758"/>
                  </a:cubicBezTo>
                  <a:cubicBezTo>
                    <a:pt x="97391" y="34655"/>
                    <a:pt x="97391" y="34655"/>
                    <a:pt x="97391" y="34655"/>
                  </a:cubicBezTo>
                  <a:cubicBezTo>
                    <a:pt x="100096" y="34655"/>
                    <a:pt x="100096" y="34655"/>
                    <a:pt x="100096" y="34655"/>
                  </a:cubicBezTo>
                  <a:cubicBezTo>
                    <a:pt x="102608" y="12068"/>
                    <a:pt x="102608" y="12068"/>
                    <a:pt x="102608" y="12068"/>
                  </a:cubicBezTo>
                  <a:cubicBezTo>
                    <a:pt x="102801" y="11896"/>
                    <a:pt x="102801" y="11896"/>
                    <a:pt x="102801" y="11896"/>
                  </a:cubicBezTo>
                  <a:cubicBezTo>
                    <a:pt x="102801" y="10862"/>
                    <a:pt x="103381" y="10000"/>
                    <a:pt x="104347" y="9310"/>
                  </a:cubicBezTo>
                  <a:cubicBezTo>
                    <a:pt x="105507" y="8448"/>
                    <a:pt x="106859" y="7931"/>
                    <a:pt x="108405" y="7931"/>
                  </a:cubicBezTo>
                  <a:cubicBezTo>
                    <a:pt x="108985" y="8103"/>
                    <a:pt x="108985" y="8103"/>
                    <a:pt x="108985" y="8103"/>
                  </a:cubicBezTo>
                  <a:lnTo>
                    <a:pt x="109178" y="5517"/>
                  </a:ln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1C1C1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31" name="Google Shape;2231;p269"/>
            <p:cNvSpPr/>
            <p:nvPr/>
          </p:nvSpPr>
          <p:spPr>
            <a:xfrm>
              <a:off x="9983846" y="5730792"/>
              <a:ext cx="155700" cy="1878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60000" y="102916"/>
                  </a:moveTo>
                  <a:cubicBezTo>
                    <a:pt x="67058" y="105416"/>
                    <a:pt x="67058" y="105416"/>
                    <a:pt x="67058" y="105416"/>
                  </a:cubicBezTo>
                  <a:cubicBezTo>
                    <a:pt x="105378" y="25000"/>
                    <a:pt x="105378" y="25000"/>
                    <a:pt x="105378" y="25000"/>
                  </a:cubicBezTo>
                  <a:cubicBezTo>
                    <a:pt x="105378" y="24583"/>
                    <a:pt x="105378" y="24583"/>
                    <a:pt x="105378" y="24583"/>
                  </a:cubicBezTo>
                  <a:cubicBezTo>
                    <a:pt x="106890" y="20416"/>
                    <a:pt x="109915" y="15833"/>
                    <a:pt x="113445" y="10833"/>
                  </a:cubicBezTo>
                  <a:cubicBezTo>
                    <a:pt x="120000" y="3333"/>
                    <a:pt x="120000" y="3333"/>
                    <a:pt x="120000" y="3333"/>
                  </a:cubicBezTo>
                  <a:cubicBezTo>
                    <a:pt x="103361" y="416"/>
                    <a:pt x="103361" y="416"/>
                    <a:pt x="103361" y="416"/>
                  </a:cubicBezTo>
                  <a:cubicBezTo>
                    <a:pt x="103361" y="416"/>
                    <a:pt x="103361" y="416"/>
                    <a:pt x="103361" y="416"/>
                  </a:cubicBezTo>
                  <a:cubicBezTo>
                    <a:pt x="102857" y="416"/>
                    <a:pt x="102857" y="416"/>
                    <a:pt x="102857" y="416"/>
                  </a:cubicBezTo>
                  <a:cubicBezTo>
                    <a:pt x="99831" y="0"/>
                    <a:pt x="96806" y="0"/>
                    <a:pt x="93277" y="0"/>
                  </a:cubicBezTo>
                  <a:cubicBezTo>
                    <a:pt x="61008" y="0"/>
                    <a:pt x="31764" y="17083"/>
                    <a:pt x="22184" y="42083"/>
                  </a:cubicBezTo>
                  <a:cubicBezTo>
                    <a:pt x="29243" y="43750"/>
                    <a:pt x="29243" y="43750"/>
                    <a:pt x="29243" y="43750"/>
                  </a:cubicBezTo>
                  <a:cubicBezTo>
                    <a:pt x="22184" y="41666"/>
                    <a:pt x="22184" y="41666"/>
                    <a:pt x="22184" y="41666"/>
                  </a:cubicBezTo>
                  <a:cubicBezTo>
                    <a:pt x="2016" y="85833"/>
                    <a:pt x="2016" y="85833"/>
                    <a:pt x="2016" y="85833"/>
                  </a:cubicBezTo>
                  <a:cubicBezTo>
                    <a:pt x="2016" y="85833"/>
                    <a:pt x="2016" y="85833"/>
                    <a:pt x="2016" y="85833"/>
                  </a:cubicBezTo>
                  <a:cubicBezTo>
                    <a:pt x="504" y="88333"/>
                    <a:pt x="0" y="91250"/>
                    <a:pt x="0" y="93750"/>
                  </a:cubicBezTo>
                  <a:cubicBezTo>
                    <a:pt x="0" y="104166"/>
                    <a:pt x="8067" y="114166"/>
                    <a:pt x="21680" y="116666"/>
                  </a:cubicBezTo>
                  <a:cubicBezTo>
                    <a:pt x="21680" y="116666"/>
                    <a:pt x="21680" y="116666"/>
                    <a:pt x="21680" y="116666"/>
                  </a:cubicBezTo>
                  <a:cubicBezTo>
                    <a:pt x="30756" y="118333"/>
                    <a:pt x="30756" y="118333"/>
                    <a:pt x="30756" y="118333"/>
                  </a:cubicBezTo>
                  <a:cubicBezTo>
                    <a:pt x="32268" y="112500"/>
                    <a:pt x="32268" y="112500"/>
                    <a:pt x="32268" y="112500"/>
                  </a:cubicBezTo>
                  <a:cubicBezTo>
                    <a:pt x="29747" y="118333"/>
                    <a:pt x="29747" y="118333"/>
                    <a:pt x="29747" y="118333"/>
                  </a:cubicBezTo>
                  <a:cubicBezTo>
                    <a:pt x="33277" y="119583"/>
                    <a:pt x="37310" y="120000"/>
                    <a:pt x="41344" y="120000"/>
                  </a:cubicBezTo>
                  <a:cubicBezTo>
                    <a:pt x="52941" y="120000"/>
                    <a:pt x="63025" y="113750"/>
                    <a:pt x="67058" y="105416"/>
                  </a:cubicBezTo>
                  <a:cubicBezTo>
                    <a:pt x="67058" y="105416"/>
                    <a:pt x="67058" y="105416"/>
                    <a:pt x="67058" y="105416"/>
                  </a:cubicBezTo>
                  <a:cubicBezTo>
                    <a:pt x="67058" y="105416"/>
                    <a:pt x="67058" y="105416"/>
                    <a:pt x="67058" y="105416"/>
                  </a:cubicBezTo>
                  <a:cubicBezTo>
                    <a:pt x="60000" y="102916"/>
                    <a:pt x="60000" y="102916"/>
                    <a:pt x="60000" y="102916"/>
                  </a:cubicBezTo>
                  <a:cubicBezTo>
                    <a:pt x="52941" y="100833"/>
                    <a:pt x="52941" y="100833"/>
                    <a:pt x="52941" y="100833"/>
                  </a:cubicBezTo>
                  <a:cubicBezTo>
                    <a:pt x="50924" y="105000"/>
                    <a:pt x="46386" y="107500"/>
                    <a:pt x="41344" y="107500"/>
                  </a:cubicBezTo>
                  <a:cubicBezTo>
                    <a:pt x="39327" y="107500"/>
                    <a:pt x="37815" y="107500"/>
                    <a:pt x="35294" y="106666"/>
                  </a:cubicBezTo>
                  <a:cubicBezTo>
                    <a:pt x="34789" y="106250"/>
                    <a:pt x="34789" y="106250"/>
                    <a:pt x="34789" y="106250"/>
                  </a:cubicBezTo>
                  <a:cubicBezTo>
                    <a:pt x="24705" y="104583"/>
                    <a:pt x="24705" y="104583"/>
                    <a:pt x="24705" y="104583"/>
                  </a:cubicBezTo>
                  <a:cubicBezTo>
                    <a:pt x="23193" y="110833"/>
                    <a:pt x="23193" y="110833"/>
                    <a:pt x="23193" y="110833"/>
                  </a:cubicBezTo>
                  <a:cubicBezTo>
                    <a:pt x="25210" y="104583"/>
                    <a:pt x="25210" y="104583"/>
                    <a:pt x="25210" y="104583"/>
                  </a:cubicBezTo>
                  <a:cubicBezTo>
                    <a:pt x="19159" y="103333"/>
                    <a:pt x="15126" y="98750"/>
                    <a:pt x="15126" y="93750"/>
                  </a:cubicBezTo>
                  <a:cubicBezTo>
                    <a:pt x="15126" y="92500"/>
                    <a:pt x="15630" y="91250"/>
                    <a:pt x="16134" y="90000"/>
                  </a:cubicBezTo>
                  <a:cubicBezTo>
                    <a:pt x="9075" y="87916"/>
                    <a:pt x="9075" y="87916"/>
                    <a:pt x="9075" y="87916"/>
                  </a:cubicBezTo>
                  <a:cubicBezTo>
                    <a:pt x="16134" y="90000"/>
                    <a:pt x="16134" y="90000"/>
                    <a:pt x="16134" y="90000"/>
                  </a:cubicBezTo>
                  <a:cubicBezTo>
                    <a:pt x="36806" y="45833"/>
                    <a:pt x="36806" y="45833"/>
                    <a:pt x="36806" y="45833"/>
                  </a:cubicBezTo>
                  <a:cubicBezTo>
                    <a:pt x="36806" y="45833"/>
                    <a:pt x="36806" y="45833"/>
                    <a:pt x="36806" y="45833"/>
                  </a:cubicBezTo>
                  <a:cubicBezTo>
                    <a:pt x="43865" y="26250"/>
                    <a:pt x="67058" y="12500"/>
                    <a:pt x="93277" y="12500"/>
                  </a:cubicBezTo>
                  <a:cubicBezTo>
                    <a:pt x="95798" y="12500"/>
                    <a:pt x="98319" y="12500"/>
                    <a:pt x="101344" y="12916"/>
                  </a:cubicBezTo>
                  <a:cubicBezTo>
                    <a:pt x="101848" y="6666"/>
                    <a:pt x="101848" y="6666"/>
                    <a:pt x="101848" y="6666"/>
                  </a:cubicBezTo>
                  <a:cubicBezTo>
                    <a:pt x="100840" y="12916"/>
                    <a:pt x="100840" y="12916"/>
                    <a:pt x="100840" y="12916"/>
                  </a:cubicBezTo>
                  <a:cubicBezTo>
                    <a:pt x="105882" y="13750"/>
                    <a:pt x="105882" y="13750"/>
                    <a:pt x="105882" y="13750"/>
                  </a:cubicBezTo>
                  <a:cubicBezTo>
                    <a:pt x="107394" y="7500"/>
                    <a:pt x="107394" y="7500"/>
                    <a:pt x="107394" y="7500"/>
                  </a:cubicBezTo>
                  <a:cubicBezTo>
                    <a:pt x="100840" y="4166"/>
                    <a:pt x="100840" y="4166"/>
                    <a:pt x="100840" y="4166"/>
                  </a:cubicBezTo>
                  <a:cubicBezTo>
                    <a:pt x="96302" y="9583"/>
                    <a:pt x="93277" y="15000"/>
                    <a:pt x="90756" y="20833"/>
                  </a:cubicBezTo>
                  <a:cubicBezTo>
                    <a:pt x="97815" y="22916"/>
                    <a:pt x="97815" y="22916"/>
                    <a:pt x="97815" y="22916"/>
                  </a:cubicBezTo>
                  <a:cubicBezTo>
                    <a:pt x="90756" y="20416"/>
                    <a:pt x="90756" y="20416"/>
                    <a:pt x="90756" y="20416"/>
                  </a:cubicBezTo>
                  <a:cubicBezTo>
                    <a:pt x="52941" y="100833"/>
                    <a:pt x="52941" y="100833"/>
                    <a:pt x="52941" y="100833"/>
                  </a:cubicBezTo>
                  <a:cubicBezTo>
                    <a:pt x="52941" y="100833"/>
                    <a:pt x="52941" y="100833"/>
                    <a:pt x="52941" y="100833"/>
                  </a:cubicBezTo>
                  <a:lnTo>
                    <a:pt x="60000" y="102916"/>
                  </a:ln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1C1C1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32" name="Google Shape;2232;p269"/>
            <p:cNvSpPr/>
            <p:nvPr/>
          </p:nvSpPr>
          <p:spPr>
            <a:xfrm>
              <a:off x="10011176" y="5977950"/>
              <a:ext cx="156900" cy="2199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53445" y="7880"/>
                  </a:moveTo>
                  <a:cubicBezTo>
                    <a:pt x="45882" y="6089"/>
                    <a:pt x="45882" y="6089"/>
                    <a:pt x="45882" y="6089"/>
                  </a:cubicBezTo>
                  <a:cubicBezTo>
                    <a:pt x="1008" y="103522"/>
                    <a:pt x="1008" y="103522"/>
                    <a:pt x="1008" y="103522"/>
                  </a:cubicBezTo>
                  <a:cubicBezTo>
                    <a:pt x="1008" y="103522"/>
                    <a:pt x="1008" y="103522"/>
                    <a:pt x="1008" y="103522"/>
                  </a:cubicBezTo>
                  <a:cubicBezTo>
                    <a:pt x="504" y="104955"/>
                    <a:pt x="0" y="106029"/>
                    <a:pt x="0" y="107462"/>
                  </a:cubicBezTo>
                  <a:cubicBezTo>
                    <a:pt x="0" y="111044"/>
                    <a:pt x="2016" y="114268"/>
                    <a:pt x="5546" y="116417"/>
                  </a:cubicBezTo>
                  <a:cubicBezTo>
                    <a:pt x="9075" y="118567"/>
                    <a:pt x="13613" y="120000"/>
                    <a:pt x="18655" y="120000"/>
                  </a:cubicBezTo>
                  <a:cubicBezTo>
                    <a:pt x="43865" y="120000"/>
                    <a:pt x="43865" y="120000"/>
                    <a:pt x="43865" y="120000"/>
                  </a:cubicBezTo>
                  <a:cubicBezTo>
                    <a:pt x="50420" y="120000"/>
                    <a:pt x="56470" y="118567"/>
                    <a:pt x="61512" y="116059"/>
                  </a:cubicBezTo>
                  <a:cubicBezTo>
                    <a:pt x="66554" y="113910"/>
                    <a:pt x="70588" y="110328"/>
                    <a:pt x="72605" y="106388"/>
                  </a:cubicBezTo>
                  <a:cubicBezTo>
                    <a:pt x="65546" y="104597"/>
                    <a:pt x="65546" y="104597"/>
                    <a:pt x="65546" y="104597"/>
                  </a:cubicBezTo>
                  <a:cubicBezTo>
                    <a:pt x="72605" y="106746"/>
                    <a:pt x="72605" y="106746"/>
                    <a:pt x="72605" y="106746"/>
                  </a:cubicBezTo>
                  <a:cubicBezTo>
                    <a:pt x="120000" y="31880"/>
                    <a:pt x="120000" y="31880"/>
                    <a:pt x="120000" y="31880"/>
                  </a:cubicBezTo>
                  <a:cubicBezTo>
                    <a:pt x="63529" y="6805"/>
                    <a:pt x="63529" y="6805"/>
                    <a:pt x="63529" y="6805"/>
                  </a:cubicBezTo>
                  <a:cubicBezTo>
                    <a:pt x="59495" y="11462"/>
                    <a:pt x="59495" y="11462"/>
                    <a:pt x="59495" y="11462"/>
                  </a:cubicBezTo>
                  <a:cubicBezTo>
                    <a:pt x="65042" y="7522"/>
                    <a:pt x="65042" y="7522"/>
                    <a:pt x="65042" y="7522"/>
                  </a:cubicBezTo>
                  <a:cubicBezTo>
                    <a:pt x="62521" y="6089"/>
                    <a:pt x="60504" y="4298"/>
                    <a:pt x="56470" y="2865"/>
                  </a:cubicBezTo>
                  <a:cubicBezTo>
                    <a:pt x="48907" y="0"/>
                    <a:pt x="48907" y="0"/>
                    <a:pt x="48907" y="0"/>
                  </a:cubicBezTo>
                  <a:cubicBezTo>
                    <a:pt x="45882" y="6089"/>
                    <a:pt x="45882" y="6089"/>
                    <a:pt x="45882" y="6089"/>
                  </a:cubicBezTo>
                  <a:cubicBezTo>
                    <a:pt x="53445" y="7880"/>
                    <a:pt x="53445" y="7880"/>
                    <a:pt x="53445" y="7880"/>
                  </a:cubicBezTo>
                  <a:cubicBezTo>
                    <a:pt x="49915" y="12537"/>
                    <a:pt x="49915" y="12537"/>
                    <a:pt x="49915" y="12537"/>
                  </a:cubicBezTo>
                  <a:cubicBezTo>
                    <a:pt x="50420" y="12537"/>
                    <a:pt x="51932" y="13611"/>
                    <a:pt x="53949" y="15044"/>
                  </a:cubicBezTo>
                  <a:cubicBezTo>
                    <a:pt x="54453" y="15761"/>
                    <a:pt x="54453" y="15761"/>
                    <a:pt x="54453" y="15761"/>
                  </a:cubicBezTo>
                  <a:cubicBezTo>
                    <a:pt x="100840" y="35820"/>
                    <a:pt x="100840" y="35820"/>
                    <a:pt x="100840" y="35820"/>
                  </a:cubicBezTo>
                  <a:cubicBezTo>
                    <a:pt x="58487" y="102447"/>
                    <a:pt x="58487" y="102447"/>
                    <a:pt x="58487" y="102447"/>
                  </a:cubicBezTo>
                  <a:cubicBezTo>
                    <a:pt x="58487" y="102447"/>
                    <a:pt x="58487" y="102447"/>
                    <a:pt x="58487" y="102447"/>
                  </a:cubicBezTo>
                  <a:cubicBezTo>
                    <a:pt x="57478" y="104238"/>
                    <a:pt x="55462" y="106029"/>
                    <a:pt x="52941" y="107104"/>
                  </a:cubicBezTo>
                  <a:cubicBezTo>
                    <a:pt x="50420" y="108537"/>
                    <a:pt x="46890" y="109253"/>
                    <a:pt x="43865" y="109253"/>
                  </a:cubicBezTo>
                  <a:cubicBezTo>
                    <a:pt x="18655" y="109253"/>
                    <a:pt x="18655" y="109253"/>
                    <a:pt x="18655" y="109253"/>
                  </a:cubicBezTo>
                  <a:cubicBezTo>
                    <a:pt x="16134" y="109253"/>
                    <a:pt x="15630" y="108537"/>
                    <a:pt x="15630" y="107462"/>
                  </a:cubicBezTo>
                  <a:cubicBezTo>
                    <a:pt x="15630" y="106746"/>
                    <a:pt x="15630" y="106746"/>
                    <a:pt x="15630" y="106746"/>
                  </a:cubicBezTo>
                  <a:cubicBezTo>
                    <a:pt x="8067" y="105313"/>
                    <a:pt x="8067" y="105313"/>
                    <a:pt x="8067" y="105313"/>
                  </a:cubicBezTo>
                  <a:cubicBezTo>
                    <a:pt x="15630" y="106746"/>
                    <a:pt x="15630" y="106746"/>
                    <a:pt x="15630" y="106746"/>
                  </a:cubicBezTo>
                  <a:cubicBezTo>
                    <a:pt x="60504" y="9313"/>
                    <a:pt x="60504" y="9313"/>
                    <a:pt x="60504" y="9313"/>
                  </a:cubicBezTo>
                  <a:cubicBezTo>
                    <a:pt x="53445" y="7880"/>
                    <a:pt x="53445" y="7880"/>
                    <a:pt x="53445" y="7880"/>
                  </a:cubicBezTo>
                  <a:cubicBezTo>
                    <a:pt x="49915" y="12537"/>
                    <a:pt x="49915" y="12537"/>
                    <a:pt x="49915" y="12537"/>
                  </a:cubicBezTo>
                  <a:lnTo>
                    <a:pt x="53445" y="7880"/>
                  </a:ln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1C1C1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7" name="Google Shape;2237;p270"/>
          <p:cNvSpPr txBox="1">
            <a:spLocks noGrp="1"/>
          </p:cNvSpPr>
          <p:nvPr>
            <p:ph type="title"/>
          </p:nvPr>
        </p:nvSpPr>
        <p:spPr>
          <a:xfrm>
            <a:off x="3106205" y="523375"/>
            <a:ext cx="5886900" cy="366600"/>
          </a:xfrm>
          <a:prstGeom prst="rect">
            <a:avLst/>
          </a:prstGeom>
        </p:spPr>
        <p:txBody>
          <a:bodyPr spcFirstLastPara="1" wrap="square" lIns="68575" tIns="68575" rIns="68575" bIns="6857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  <a:buNone/>
            </a:pPr>
            <a:r>
              <a:rPr lang="es-MX" sz="1400" b="1">
                <a:latin typeface="Roboto"/>
                <a:ea typeface="Roboto"/>
                <a:cs typeface="Roboto"/>
                <a:sym typeface="Roboto"/>
              </a:rPr>
              <a:t>Estrategia: </a:t>
            </a:r>
            <a:r>
              <a:rPr lang="es-MX" sz="1400">
                <a:latin typeface="Roboto"/>
                <a:ea typeface="Roboto"/>
                <a:cs typeface="Roboto"/>
                <a:sym typeface="Roboto"/>
              </a:rPr>
              <a:t>Definir mediciones de adopción/éxito</a:t>
            </a:r>
          </a:p>
        </p:txBody>
      </p:sp>
      <p:sp>
        <p:nvSpPr>
          <p:cNvPr id="2238" name="Google Shape;2238;p270"/>
          <p:cNvSpPr txBox="1">
            <a:spLocks noGrp="1"/>
          </p:cNvSpPr>
          <p:nvPr>
            <p:ph type="title"/>
          </p:nvPr>
        </p:nvSpPr>
        <p:spPr>
          <a:xfrm>
            <a:off x="3106200" y="986799"/>
            <a:ext cx="2762400" cy="2689547"/>
          </a:xfrm>
          <a:prstGeom prst="rect">
            <a:avLst/>
          </a:prstGeom>
        </p:spPr>
        <p:txBody>
          <a:bodyPr spcFirstLastPara="1" wrap="square" lIns="68575" tIns="68575" rIns="68575" bIns="6857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200" b="1">
                <a:latin typeface="Roboto"/>
                <a:ea typeface="Roboto"/>
                <a:cs typeface="Roboto"/>
                <a:sym typeface="Roboto"/>
              </a:rPr>
              <a:t>Descripción</a:t>
            </a:r>
          </a:p>
          <a:p>
            <a:pPr marL="0" lvl="0" indent="0" algn="l" rtl="0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s-MX" sz="1000">
                <a:latin typeface="Roboto"/>
                <a:ea typeface="Roboto"/>
                <a:cs typeface="Roboto"/>
                <a:sym typeface="Roboto"/>
              </a:rPr>
              <a:t>Cuando los usuarios realizan la transición a la nueva tecnología, es importante asegurarse de que se comprometen a utilizarla.  Busque una aplicación o configure un tablero de adopción (por ejemplo, Aplicación Uso de Lightning) que facilita la tarea de monitorear mediciones de adopción.</a:t>
            </a: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s-MX" sz="1200" b="1">
                <a:latin typeface="Roboto"/>
                <a:ea typeface="Roboto"/>
                <a:cs typeface="Roboto"/>
                <a:sym typeface="Roboto"/>
              </a:rPr>
              <a:t>Resultados dirigidos</a:t>
            </a:r>
          </a:p>
          <a:p>
            <a:pPr marL="342900" lvl="0" indent="-228600" algn="l" rtl="0">
              <a:spcBef>
                <a:spcPts val="1000"/>
              </a:spcBef>
              <a:spcAft>
                <a:spcPts val="0"/>
              </a:spcAft>
              <a:buSzPts val="1000"/>
              <a:buFont typeface="Roboto"/>
              <a:buChar char="●"/>
            </a:pPr>
            <a:r>
              <a:rPr lang="es-MX" sz="1000">
                <a:latin typeface="Roboto"/>
                <a:ea typeface="Roboto"/>
                <a:cs typeface="Roboto"/>
                <a:sym typeface="Roboto"/>
              </a:rPr>
              <a:t>↑ Adopción</a:t>
            </a:r>
          </a:p>
          <a:p>
            <a:pPr marL="342900" lvl="0" indent="-228600" algn="l" rtl="0">
              <a:spcBef>
                <a:spcPts val="200"/>
              </a:spcBef>
              <a:spcAft>
                <a:spcPts val="0"/>
              </a:spcAft>
              <a:buSzPts val="1000"/>
              <a:buFont typeface="Roboto"/>
              <a:buChar char="●"/>
            </a:pPr>
            <a:r>
              <a:rPr lang="es-MX" sz="1100">
                <a:latin typeface="Roboto"/>
                <a:ea typeface="Roboto"/>
                <a:cs typeface="Roboto"/>
                <a:sym typeface="Roboto"/>
              </a:rPr>
              <a:t>Perspectivas que ayudan los administradores a comprender las necesidades de los usuarios y centrarse en problemas que realmente importan</a:t>
            </a:r>
          </a:p>
        </p:txBody>
      </p:sp>
      <p:sp>
        <p:nvSpPr>
          <p:cNvPr id="2239" name="Google Shape;2239;p270"/>
          <p:cNvSpPr txBox="1">
            <a:spLocks noGrp="1"/>
          </p:cNvSpPr>
          <p:nvPr>
            <p:ph type="title"/>
          </p:nvPr>
        </p:nvSpPr>
        <p:spPr>
          <a:xfrm>
            <a:off x="5977500" y="986800"/>
            <a:ext cx="3060000" cy="3149100"/>
          </a:xfrm>
          <a:prstGeom prst="rect">
            <a:avLst/>
          </a:prstGeom>
        </p:spPr>
        <p:txBody>
          <a:bodyPr spcFirstLastPara="1" wrap="square" lIns="68575" tIns="68575" rIns="68575" bIns="6857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200" b="1">
                <a:solidFill>
                  <a:schemeClr val="accent2"/>
                </a:solidFill>
                <a:latin typeface="Roboto"/>
                <a:ea typeface="Roboto"/>
                <a:cs typeface="Roboto"/>
                <a:sym typeface="Roboto"/>
              </a:rPr>
              <a:t>Cómo ejecutar</a:t>
            </a:r>
          </a:p>
          <a:p>
            <a:pPr marL="342900" lvl="0" indent="-228600" algn="l" rtl="0">
              <a:spcBef>
                <a:spcPts val="500"/>
              </a:spcBef>
              <a:spcAft>
                <a:spcPts val="0"/>
              </a:spcAft>
              <a:buSzPts val="1000"/>
              <a:buChar char="●"/>
            </a:pPr>
            <a:r>
              <a:rPr lang="es-MX" sz="1000" b="1">
                <a:latin typeface="Roboto"/>
                <a:ea typeface="Roboto"/>
                <a:cs typeface="Roboto"/>
                <a:sym typeface="Roboto"/>
              </a:rPr>
              <a:t>Utilizar la aplicación Uso de Lightning:</a:t>
            </a:r>
            <a:r>
              <a:rPr lang="es-MX" sz="1000">
                <a:latin typeface="Roboto"/>
                <a:ea typeface="Roboto"/>
                <a:cs typeface="Roboto"/>
                <a:sym typeface="Roboto"/>
              </a:rPr>
              <a:t> Haga clic en el icono Iniciador de aplicación (      ), ingrese Uso en el cuadro de búsqueda y luego haga clic en Uso de Lightning.  Desde el panel lateral izquierdo, haga clic en Mediciones de inicio de sesión para ver los datos asociados.</a:t>
            </a:r>
          </a:p>
          <a:p>
            <a:pPr marL="342900" lvl="0" indent="-228600" algn="l" rtl="0">
              <a:spcBef>
                <a:spcPts val="500"/>
              </a:spcBef>
              <a:spcAft>
                <a:spcPts val="0"/>
              </a:spcAft>
              <a:buSzPts val="1000"/>
              <a:buChar char="●"/>
            </a:pPr>
            <a:r>
              <a:rPr lang="es-MX" sz="1000" b="1">
                <a:latin typeface="Roboto"/>
                <a:ea typeface="Roboto"/>
                <a:cs typeface="Roboto"/>
                <a:sym typeface="Roboto"/>
              </a:rPr>
              <a:t>Mediciones de adopción</a:t>
            </a:r>
            <a:r>
              <a:rPr lang="es-MX" sz="1000">
                <a:latin typeface="Roboto"/>
                <a:ea typeface="Roboto"/>
                <a:cs typeface="Roboto"/>
                <a:sym typeface="Roboto"/>
              </a:rPr>
              <a:t> para Consideración:</a:t>
            </a:r>
          </a:p>
          <a:p>
            <a:pPr marL="685800" lvl="1" indent="-228600" algn="l" rtl="0">
              <a:spcBef>
                <a:spcPts val="300"/>
              </a:spcBef>
              <a:spcAft>
                <a:spcPts val="0"/>
              </a:spcAft>
              <a:buSzPts val="1000"/>
              <a:buChar char="○"/>
            </a:pPr>
            <a:r>
              <a:rPr lang="es-MX" sz="1000">
                <a:latin typeface="Roboto"/>
                <a:ea typeface="Roboto"/>
                <a:cs typeface="Roboto"/>
                <a:sym typeface="Roboto"/>
              </a:rPr>
              <a:t>La página Mediciones de inicio de sesión muestra datos de inicio de sesión para métodos de inicio de sesión sin contraseña, inicio de sesión único (SSO) e inicio de sesión de nombre de usuario y contraseña, con o sin MFA activada. Los datos se agregan para los últimos 7 días y los últimos 3 meses.</a:t>
            </a:r>
          </a:p>
          <a:p>
            <a:pPr marL="342900" lvl="0" indent="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None/>
            </a:pPr>
            <a:endParaRPr sz="1000" b="1" dirty="0">
              <a:solidFill>
                <a:schemeClr val="accent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342900" lvl="0" indent="0" algn="l" rtl="0">
              <a:spcBef>
                <a:spcPts val="1800"/>
              </a:spcBef>
              <a:spcAft>
                <a:spcPts val="200"/>
              </a:spcAft>
              <a:buNone/>
            </a:pPr>
            <a:endParaRPr sz="1000" dirty="0">
              <a:solidFill>
                <a:schemeClr val="accent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graphicFrame>
        <p:nvGraphicFramePr>
          <p:cNvPr id="2240" name="Google Shape;2240;p270"/>
          <p:cNvGraphicFramePr/>
          <p:nvPr>
            <p:extLst>
              <p:ext uri="{D42A27DB-BD31-4B8C-83A1-F6EECF244321}">
                <p14:modId xmlns:p14="http://schemas.microsoft.com/office/powerpoint/2010/main" val="289478415"/>
              </p:ext>
            </p:extLst>
          </p:nvPr>
        </p:nvGraphicFramePr>
        <p:xfrm>
          <a:off x="3240067" y="4365975"/>
          <a:ext cx="5797425" cy="644550"/>
        </p:xfrm>
        <a:graphic>
          <a:graphicData uri="http://schemas.openxmlformats.org/drawingml/2006/table">
            <a:tbl>
              <a:tblPr>
                <a:noFill/>
                <a:tableStyleId>{45470F37-8B12-47F0-81BC-2B07CDDA16E9}</a:tableStyleId>
              </a:tblPr>
              <a:tblGrid>
                <a:gridCol w="57974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83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1200">
                          <a:solidFill>
                            <a:srgbClr val="FFFFFF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Herramientas de asistencia</a:t>
                      </a:r>
                    </a:p>
                  </a:txBody>
                  <a:tcPr marL="91425" marR="91425" marT="0" marB="0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42414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200">
                <a:tc>
                  <a:txBody>
                    <a:bodyPr/>
                    <a:lstStyle/>
                    <a:p>
                      <a:pPr marL="457200" lvl="0" indent="-292100" algn="l" rtl="0">
                        <a:spcBef>
                          <a:spcPts val="0"/>
                        </a:spcBef>
                        <a:spcAft>
                          <a:spcPts val="200"/>
                        </a:spcAft>
                        <a:buSzPts val="1000"/>
                        <a:buFont typeface="Roboto"/>
                        <a:buChar char="●"/>
                      </a:pPr>
                      <a:r>
                        <a:rPr lang="es-MX" sz="1100">
                          <a:latin typeface="Roboto"/>
                          <a:ea typeface="Roboto"/>
                          <a:cs typeface="Roboto"/>
                          <a:sym typeface="Roboto"/>
                        </a:rPr>
                        <a:t>Ayuda de </a:t>
                      </a:r>
                      <a:r>
                        <a:rPr lang="es-MX" sz="1100" u="sng">
                          <a:solidFill>
                            <a:schemeClr val="hlink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  <a:hlinkClick r:id="rId3"/>
                        </a:rPr>
                        <a:t>Aplicación Uso de Lightning</a:t>
                      </a:r>
                      <a:r>
                        <a:rPr lang="es-MX" sz="1100">
                          <a:latin typeface="Roboto"/>
                          <a:ea typeface="Roboto"/>
                          <a:cs typeface="Roboto"/>
                          <a:sym typeface="Roboto"/>
                        </a:rPr>
                        <a:t> 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241" name="Google Shape;2241;p270"/>
          <p:cNvSpPr/>
          <p:nvPr/>
        </p:nvSpPr>
        <p:spPr>
          <a:xfrm>
            <a:off x="27851" y="0"/>
            <a:ext cx="2927400" cy="5143500"/>
          </a:xfrm>
          <a:prstGeom prst="rect">
            <a:avLst/>
          </a:prstGeom>
          <a:solidFill>
            <a:srgbClr val="F3F3F3">
              <a:alpha val="79220"/>
            </a:srgb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2242" name="Google Shape;2242;p270"/>
          <p:cNvCxnSpPr/>
          <p:nvPr/>
        </p:nvCxnSpPr>
        <p:spPr>
          <a:xfrm>
            <a:off x="-9321" y="-18206"/>
            <a:ext cx="0" cy="5190600"/>
          </a:xfrm>
          <a:prstGeom prst="straightConnector1">
            <a:avLst/>
          </a:prstGeom>
          <a:noFill/>
          <a:ln w="114300" cap="flat" cmpd="sng">
            <a:solidFill>
              <a:srgbClr val="66666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243" name="Google Shape;2243;p270"/>
          <p:cNvSpPr/>
          <p:nvPr/>
        </p:nvSpPr>
        <p:spPr>
          <a:xfrm>
            <a:off x="120200" y="179119"/>
            <a:ext cx="1008600" cy="1008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aphicFrame>
        <p:nvGraphicFramePr>
          <p:cNvPr id="2244" name="Google Shape;2244;p270"/>
          <p:cNvGraphicFramePr/>
          <p:nvPr>
            <p:extLst>
              <p:ext uri="{D42A27DB-BD31-4B8C-83A1-F6EECF244321}">
                <p14:modId xmlns:p14="http://schemas.microsoft.com/office/powerpoint/2010/main" val="1294998638"/>
              </p:ext>
            </p:extLst>
          </p:nvPr>
        </p:nvGraphicFramePr>
        <p:xfrm>
          <a:off x="192731" y="1367798"/>
          <a:ext cx="2762475" cy="3557275"/>
        </p:xfrm>
        <a:graphic>
          <a:graphicData uri="http://schemas.openxmlformats.org/drawingml/2006/table">
            <a:tbl>
              <a:tblPr>
                <a:noFill/>
                <a:tableStyleId>{45470F37-8B12-47F0-81BC-2B07CDDA16E9}</a:tableStyleId>
              </a:tblPr>
              <a:tblGrid>
                <a:gridCol w="13699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2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51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1000" b="1" dirty="0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DEFINICIÓN</a:t>
                      </a: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750" i="1" dirty="0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Lo que es cada uno de los </a:t>
                      </a:r>
                      <a:br>
                        <a:rPr lang="es-MX" sz="750" i="1" dirty="0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</a:br>
                      <a:r>
                        <a:rPr lang="es-MX" sz="750" i="1" dirty="0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6 factores clave</a:t>
                      </a:r>
                    </a:p>
                  </a:txBody>
                  <a:tcPr marL="91425" marR="91425" marT="91425" marB="91425">
                    <a:lnL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750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El sistema de estructuras de la organización, incluyendo infraestructura de tecnología, procesos, políticas y reglas de negocio.</a:t>
                      </a:r>
                    </a:p>
                  </a:txBody>
                  <a:tcPr marL="91425" marR="91425" marT="91425" marB="91425" anchor="ctr">
                    <a:lnL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29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1000" b="1" dirty="0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INFLUENCIA</a:t>
                      </a: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750" i="1" dirty="0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En qué influye este factor clave, que puede hacer avanzar o inhibir un cambio exitoso</a:t>
                      </a:r>
                    </a:p>
                  </a:txBody>
                  <a:tcPr marL="91425" marR="91425" marT="91425" marB="91425">
                    <a:lnL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750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El conjunto colectivo de sistemas y procesos rigen y activan el trabajo, el modo en que se gestionan y se comparten datos y cómo se toman decisiones para dirigir objetivos.</a:t>
                      </a:r>
                    </a:p>
                  </a:txBody>
                  <a:tcPr marL="91425" marR="91425" marT="91425" marB="91425" anchor="ctr">
                    <a:lnL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465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1000" b="1" dirty="0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TIPO DE INFLUENCIA</a:t>
                      </a: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750" i="1" dirty="0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Tipo de influencia en acciones/comportamientos</a:t>
                      </a:r>
                    </a:p>
                  </a:txBody>
                  <a:tcPr marL="91425" marR="91425" marT="91425" marB="91425">
                    <a:lnL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750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       Capacidad estructural</a:t>
                      </a:r>
                    </a:p>
                  </a:txBody>
                  <a:tcPr marL="91425" marR="91425" marT="91425" marB="91425" anchor="ctr">
                    <a:lnL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69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1000" b="1" dirty="0">
                          <a:solidFill>
                            <a:srgbClr val="F3F3F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PREGUNTA PARA FORMULAR</a:t>
                      </a: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750" i="1" dirty="0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Considere lo siguiente para determinar si este factor clave está haciendo avanzar o inhibiendo un cambio exitoso, y para informar del desarrollo de tácticas a medida </a:t>
                      </a:r>
                    </a:p>
                  </a:txBody>
                  <a:tcPr marL="91425" marR="91425" marT="91425" marB="91425">
                    <a:lnL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666666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750" dirty="0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¿Están las tecnologías, las herramientas, la infraestructura, los procesos, las políticas y las reglas de negocio de la organización diseñados para promover una transición sin problemas por el cambio?</a:t>
                      </a:r>
                    </a:p>
                  </a:txBody>
                  <a:tcPr marL="91425" marR="91425" marT="91425" marB="91425" anchor="ctr">
                    <a:lnL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2245" name="Google Shape;2245;p27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8032" y="213108"/>
            <a:ext cx="1008393" cy="951980"/>
          </a:xfrm>
          <a:prstGeom prst="rect">
            <a:avLst/>
          </a:prstGeom>
          <a:noFill/>
          <a:ln>
            <a:noFill/>
          </a:ln>
        </p:spPr>
      </p:pic>
      <p:sp>
        <p:nvSpPr>
          <p:cNvPr id="2246" name="Google Shape;2246;p270"/>
          <p:cNvSpPr/>
          <p:nvPr/>
        </p:nvSpPr>
        <p:spPr>
          <a:xfrm rot="5390658">
            <a:off x="103709" y="649557"/>
            <a:ext cx="110400" cy="6750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47" name="Google Shape;2247;p270"/>
          <p:cNvSpPr txBox="1"/>
          <p:nvPr/>
        </p:nvSpPr>
        <p:spPr>
          <a:xfrm>
            <a:off x="1118353" y="470719"/>
            <a:ext cx="2085600" cy="45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/>
          <a:p>
            <a:pPr marL="0" marR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MX" sz="2400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Estructuras</a:t>
            </a:r>
          </a:p>
        </p:txBody>
      </p:sp>
      <p:grpSp>
        <p:nvGrpSpPr>
          <p:cNvPr id="2248" name="Google Shape;2248;p270"/>
          <p:cNvGrpSpPr/>
          <p:nvPr/>
        </p:nvGrpSpPr>
        <p:grpSpPr>
          <a:xfrm>
            <a:off x="1664474" y="3507081"/>
            <a:ext cx="134093" cy="169556"/>
            <a:chOff x="9983846" y="5539482"/>
            <a:chExt cx="521761" cy="659493"/>
          </a:xfrm>
        </p:grpSpPr>
        <p:sp>
          <p:nvSpPr>
            <p:cNvPr id="2249" name="Google Shape;2249;p270"/>
            <p:cNvSpPr/>
            <p:nvPr/>
          </p:nvSpPr>
          <p:spPr>
            <a:xfrm>
              <a:off x="10179909" y="5539482"/>
              <a:ext cx="177000" cy="1758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60000" y="6691"/>
                  </a:moveTo>
                  <a:cubicBezTo>
                    <a:pt x="60000" y="13382"/>
                    <a:pt x="60000" y="13382"/>
                    <a:pt x="60000" y="13382"/>
                  </a:cubicBezTo>
                  <a:cubicBezTo>
                    <a:pt x="85777" y="13382"/>
                    <a:pt x="106222" y="34349"/>
                    <a:pt x="106222" y="60223"/>
                  </a:cubicBezTo>
                  <a:cubicBezTo>
                    <a:pt x="106222" y="85650"/>
                    <a:pt x="85777" y="106617"/>
                    <a:pt x="60000" y="106617"/>
                  </a:cubicBezTo>
                  <a:cubicBezTo>
                    <a:pt x="34222" y="106617"/>
                    <a:pt x="13333" y="85650"/>
                    <a:pt x="13333" y="60223"/>
                  </a:cubicBezTo>
                  <a:cubicBezTo>
                    <a:pt x="13333" y="34349"/>
                    <a:pt x="34222" y="13382"/>
                    <a:pt x="60000" y="13382"/>
                  </a:cubicBezTo>
                  <a:cubicBezTo>
                    <a:pt x="60000" y="6691"/>
                    <a:pt x="60000" y="6691"/>
                    <a:pt x="60000" y="6691"/>
                  </a:cubicBezTo>
                  <a:cubicBezTo>
                    <a:pt x="60000" y="0"/>
                    <a:pt x="60000" y="0"/>
                    <a:pt x="60000" y="0"/>
                  </a:cubicBezTo>
                  <a:cubicBezTo>
                    <a:pt x="26666" y="0"/>
                    <a:pt x="0" y="26765"/>
                    <a:pt x="0" y="60223"/>
                  </a:cubicBezTo>
                  <a:cubicBezTo>
                    <a:pt x="0" y="93234"/>
                    <a:pt x="26666" y="120000"/>
                    <a:pt x="60000" y="120000"/>
                  </a:cubicBezTo>
                  <a:cubicBezTo>
                    <a:pt x="92888" y="120000"/>
                    <a:pt x="120000" y="93234"/>
                    <a:pt x="120000" y="60223"/>
                  </a:cubicBezTo>
                  <a:cubicBezTo>
                    <a:pt x="120000" y="26765"/>
                    <a:pt x="92888" y="0"/>
                    <a:pt x="60000" y="0"/>
                  </a:cubicBezTo>
                  <a:lnTo>
                    <a:pt x="60000" y="6691"/>
                  </a:ln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1C1C1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50" name="Google Shape;2250;p270"/>
            <p:cNvSpPr/>
            <p:nvPr/>
          </p:nvSpPr>
          <p:spPr>
            <a:xfrm>
              <a:off x="10099107" y="5742675"/>
              <a:ext cx="406500" cy="4563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109178" y="5517"/>
                  </a:moveTo>
                  <a:cubicBezTo>
                    <a:pt x="109371" y="2931"/>
                    <a:pt x="109371" y="2931"/>
                    <a:pt x="109371" y="2931"/>
                  </a:cubicBezTo>
                  <a:cubicBezTo>
                    <a:pt x="108405" y="2758"/>
                    <a:pt x="108405" y="2758"/>
                    <a:pt x="108405" y="2758"/>
                  </a:cubicBezTo>
                  <a:cubicBezTo>
                    <a:pt x="105507" y="2758"/>
                    <a:pt x="102801" y="3620"/>
                    <a:pt x="100869" y="5172"/>
                  </a:cubicBezTo>
                  <a:cubicBezTo>
                    <a:pt x="98743" y="6724"/>
                    <a:pt x="97198" y="8965"/>
                    <a:pt x="97004" y="11551"/>
                  </a:cubicBezTo>
                  <a:cubicBezTo>
                    <a:pt x="99903" y="11724"/>
                    <a:pt x="99903" y="11724"/>
                    <a:pt x="99903" y="11724"/>
                  </a:cubicBezTo>
                  <a:cubicBezTo>
                    <a:pt x="97004" y="11551"/>
                    <a:pt x="97004" y="11551"/>
                    <a:pt x="97004" y="11551"/>
                  </a:cubicBezTo>
                  <a:cubicBezTo>
                    <a:pt x="94492" y="31724"/>
                    <a:pt x="94492" y="31724"/>
                    <a:pt x="94492" y="31724"/>
                  </a:cubicBezTo>
                  <a:cubicBezTo>
                    <a:pt x="97391" y="32068"/>
                    <a:pt x="97391" y="32068"/>
                    <a:pt x="97391" y="32068"/>
                  </a:cubicBezTo>
                  <a:cubicBezTo>
                    <a:pt x="97391" y="29482"/>
                    <a:pt x="97391" y="29482"/>
                    <a:pt x="97391" y="29482"/>
                  </a:cubicBezTo>
                  <a:cubicBezTo>
                    <a:pt x="96425" y="29482"/>
                    <a:pt x="95652" y="29827"/>
                    <a:pt x="95265" y="30000"/>
                  </a:cubicBezTo>
                  <a:cubicBezTo>
                    <a:pt x="94685" y="30517"/>
                    <a:pt x="94299" y="30862"/>
                    <a:pt x="94299" y="30862"/>
                  </a:cubicBezTo>
                  <a:cubicBezTo>
                    <a:pt x="95072" y="31551"/>
                    <a:pt x="95072" y="31551"/>
                    <a:pt x="95072" y="31551"/>
                  </a:cubicBezTo>
                  <a:cubicBezTo>
                    <a:pt x="94492" y="30689"/>
                    <a:pt x="94492" y="30689"/>
                    <a:pt x="94492" y="30689"/>
                  </a:cubicBezTo>
                  <a:cubicBezTo>
                    <a:pt x="94299" y="30862"/>
                    <a:pt x="94299" y="30862"/>
                    <a:pt x="94299" y="30862"/>
                  </a:cubicBezTo>
                  <a:cubicBezTo>
                    <a:pt x="95072" y="31551"/>
                    <a:pt x="95072" y="31551"/>
                    <a:pt x="95072" y="31551"/>
                  </a:cubicBezTo>
                  <a:cubicBezTo>
                    <a:pt x="94492" y="30689"/>
                    <a:pt x="94492" y="30689"/>
                    <a:pt x="94492" y="30689"/>
                  </a:cubicBezTo>
                  <a:cubicBezTo>
                    <a:pt x="95458" y="32241"/>
                    <a:pt x="95458" y="32241"/>
                    <a:pt x="95458" y="32241"/>
                  </a:cubicBezTo>
                  <a:cubicBezTo>
                    <a:pt x="95458" y="30517"/>
                    <a:pt x="95458" y="30517"/>
                    <a:pt x="95458" y="30517"/>
                  </a:cubicBezTo>
                  <a:cubicBezTo>
                    <a:pt x="94492" y="30689"/>
                    <a:pt x="94492" y="30689"/>
                    <a:pt x="94492" y="30689"/>
                  </a:cubicBezTo>
                  <a:cubicBezTo>
                    <a:pt x="95458" y="32241"/>
                    <a:pt x="95458" y="32241"/>
                    <a:pt x="95458" y="32241"/>
                  </a:cubicBezTo>
                  <a:cubicBezTo>
                    <a:pt x="95458" y="30517"/>
                    <a:pt x="95458" y="30517"/>
                    <a:pt x="95458" y="30517"/>
                  </a:cubicBezTo>
                  <a:cubicBezTo>
                    <a:pt x="75555" y="30517"/>
                    <a:pt x="75555" y="30517"/>
                    <a:pt x="75555" y="30517"/>
                  </a:cubicBezTo>
                  <a:cubicBezTo>
                    <a:pt x="61642" y="8448"/>
                    <a:pt x="61642" y="8448"/>
                    <a:pt x="61642" y="8448"/>
                  </a:cubicBezTo>
                  <a:cubicBezTo>
                    <a:pt x="58937" y="9655"/>
                    <a:pt x="58937" y="9655"/>
                    <a:pt x="58937" y="9655"/>
                  </a:cubicBezTo>
                  <a:cubicBezTo>
                    <a:pt x="61642" y="8448"/>
                    <a:pt x="61642" y="8448"/>
                    <a:pt x="61642" y="8448"/>
                  </a:cubicBezTo>
                  <a:cubicBezTo>
                    <a:pt x="60096" y="5689"/>
                    <a:pt x="57004" y="3448"/>
                    <a:pt x="53140" y="2931"/>
                  </a:cubicBezTo>
                  <a:cubicBezTo>
                    <a:pt x="53140" y="2931"/>
                    <a:pt x="53140" y="2931"/>
                    <a:pt x="53140" y="2931"/>
                  </a:cubicBezTo>
                  <a:cubicBezTo>
                    <a:pt x="30338" y="0"/>
                    <a:pt x="30338" y="0"/>
                    <a:pt x="30338" y="0"/>
                  </a:cubicBezTo>
                  <a:cubicBezTo>
                    <a:pt x="30338" y="0"/>
                    <a:pt x="30338" y="0"/>
                    <a:pt x="30338" y="0"/>
                  </a:cubicBezTo>
                  <a:cubicBezTo>
                    <a:pt x="28985" y="0"/>
                    <a:pt x="28985" y="0"/>
                    <a:pt x="28985" y="0"/>
                  </a:cubicBezTo>
                  <a:cubicBezTo>
                    <a:pt x="24347" y="0"/>
                    <a:pt x="19710" y="2241"/>
                    <a:pt x="17971" y="6551"/>
                  </a:cubicBezTo>
                  <a:cubicBezTo>
                    <a:pt x="579" y="46206"/>
                    <a:pt x="579" y="46206"/>
                    <a:pt x="579" y="46206"/>
                  </a:cubicBezTo>
                  <a:cubicBezTo>
                    <a:pt x="579" y="46206"/>
                    <a:pt x="579" y="46206"/>
                    <a:pt x="579" y="46206"/>
                  </a:cubicBezTo>
                  <a:cubicBezTo>
                    <a:pt x="193" y="47241"/>
                    <a:pt x="0" y="48275"/>
                    <a:pt x="0" y="49137"/>
                  </a:cubicBezTo>
                  <a:cubicBezTo>
                    <a:pt x="0" y="52586"/>
                    <a:pt x="2125" y="55517"/>
                    <a:pt x="5410" y="57413"/>
                  </a:cubicBezTo>
                  <a:cubicBezTo>
                    <a:pt x="6956" y="55172"/>
                    <a:pt x="6956" y="55172"/>
                    <a:pt x="6956" y="55172"/>
                  </a:cubicBezTo>
                  <a:cubicBezTo>
                    <a:pt x="5217" y="57241"/>
                    <a:pt x="5217" y="57241"/>
                    <a:pt x="5217" y="57241"/>
                  </a:cubicBezTo>
                  <a:cubicBezTo>
                    <a:pt x="45990" y="82413"/>
                    <a:pt x="45990" y="82413"/>
                    <a:pt x="45990" y="82413"/>
                  </a:cubicBezTo>
                  <a:cubicBezTo>
                    <a:pt x="49468" y="110689"/>
                    <a:pt x="49468" y="110689"/>
                    <a:pt x="49468" y="110689"/>
                  </a:cubicBezTo>
                  <a:cubicBezTo>
                    <a:pt x="52367" y="110344"/>
                    <a:pt x="52367" y="110344"/>
                    <a:pt x="52367" y="110344"/>
                  </a:cubicBezTo>
                  <a:cubicBezTo>
                    <a:pt x="49468" y="110689"/>
                    <a:pt x="49468" y="110689"/>
                    <a:pt x="49468" y="110689"/>
                  </a:cubicBezTo>
                  <a:cubicBezTo>
                    <a:pt x="49661" y="113275"/>
                    <a:pt x="51207" y="115517"/>
                    <a:pt x="53333" y="117241"/>
                  </a:cubicBezTo>
                  <a:cubicBezTo>
                    <a:pt x="55458" y="118793"/>
                    <a:pt x="58164" y="119655"/>
                    <a:pt x="61062" y="119655"/>
                  </a:cubicBezTo>
                  <a:cubicBezTo>
                    <a:pt x="64154" y="119655"/>
                    <a:pt x="67053" y="118620"/>
                    <a:pt x="69178" y="116896"/>
                  </a:cubicBezTo>
                  <a:cubicBezTo>
                    <a:pt x="71304" y="115172"/>
                    <a:pt x="72463" y="112586"/>
                    <a:pt x="72463" y="110000"/>
                  </a:cubicBezTo>
                  <a:cubicBezTo>
                    <a:pt x="72463" y="109137"/>
                    <a:pt x="72463" y="109137"/>
                    <a:pt x="72463" y="109137"/>
                  </a:cubicBezTo>
                  <a:cubicBezTo>
                    <a:pt x="69371" y="73448"/>
                    <a:pt x="69371" y="73448"/>
                    <a:pt x="69371" y="73448"/>
                  </a:cubicBezTo>
                  <a:cubicBezTo>
                    <a:pt x="66473" y="73620"/>
                    <a:pt x="66473" y="73620"/>
                    <a:pt x="66473" y="73620"/>
                  </a:cubicBezTo>
                  <a:cubicBezTo>
                    <a:pt x="69371" y="73620"/>
                    <a:pt x="69371" y="73620"/>
                    <a:pt x="69371" y="73620"/>
                  </a:cubicBezTo>
                  <a:cubicBezTo>
                    <a:pt x="69371" y="70862"/>
                    <a:pt x="67632" y="68448"/>
                    <a:pt x="65120" y="66724"/>
                  </a:cubicBezTo>
                  <a:cubicBezTo>
                    <a:pt x="63381" y="68793"/>
                    <a:pt x="63381" y="68793"/>
                    <a:pt x="63381" y="68793"/>
                  </a:cubicBezTo>
                  <a:cubicBezTo>
                    <a:pt x="65507" y="67068"/>
                    <a:pt x="65507" y="67068"/>
                    <a:pt x="65507" y="67068"/>
                  </a:cubicBezTo>
                  <a:cubicBezTo>
                    <a:pt x="43671" y="45172"/>
                    <a:pt x="43671" y="45172"/>
                    <a:pt x="43671" y="45172"/>
                  </a:cubicBezTo>
                  <a:cubicBezTo>
                    <a:pt x="49275" y="32758"/>
                    <a:pt x="49275" y="32758"/>
                    <a:pt x="49275" y="32758"/>
                  </a:cubicBezTo>
                  <a:cubicBezTo>
                    <a:pt x="56618" y="43965"/>
                    <a:pt x="56618" y="43965"/>
                    <a:pt x="56618" y="43965"/>
                  </a:cubicBezTo>
                  <a:cubicBezTo>
                    <a:pt x="56618" y="43965"/>
                    <a:pt x="56618" y="43965"/>
                    <a:pt x="56618" y="43965"/>
                  </a:cubicBezTo>
                  <a:cubicBezTo>
                    <a:pt x="57584" y="45172"/>
                    <a:pt x="58743" y="46551"/>
                    <a:pt x="60483" y="47586"/>
                  </a:cubicBezTo>
                  <a:cubicBezTo>
                    <a:pt x="62028" y="48793"/>
                    <a:pt x="63961" y="49655"/>
                    <a:pt x="66473" y="49655"/>
                  </a:cubicBezTo>
                  <a:cubicBezTo>
                    <a:pt x="92560" y="49655"/>
                    <a:pt x="92560" y="49655"/>
                    <a:pt x="92560" y="49655"/>
                  </a:cubicBezTo>
                  <a:cubicBezTo>
                    <a:pt x="84444" y="109827"/>
                    <a:pt x="84444" y="109827"/>
                    <a:pt x="84444" y="109827"/>
                  </a:cubicBezTo>
                  <a:cubicBezTo>
                    <a:pt x="84444" y="109827"/>
                    <a:pt x="84444" y="109827"/>
                    <a:pt x="84444" y="109827"/>
                  </a:cubicBezTo>
                  <a:cubicBezTo>
                    <a:pt x="84251" y="110689"/>
                    <a:pt x="84251" y="110689"/>
                    <a:pt x="84251" y="110689"/>
                  </a:cubicBezTo>
                  <a:cubicBezTo>
                    <a:pt x="84251" y="113103"/>
                    <a:pt x="85410" y="115344"/>
                    <a:pt x="87149" y="117068"/>
                  </a:cubicBezTo>
                  <a:cubicBezTo>
                    <a:pt x="89082" y="118793"/>
                    <a:pt x="91594" y="119827"/>
                    <a:pt x="94492" y="120000"/>
                  </a:cubicBezTo>
                  <a:cubicBezTo>
                    <a:pt x="95265" y="120000"/>
                    <a:pt x="95265" y="120000"/>
                    <a:pt x="95265" y="120000"/>
                  </a:cubicBezTo>
                  <a:cubicBezTo>
                    <a:pt x="96811" y="119310"/>
                    <a:pt x="96811" y="119310"/>
                    <a:pt x="96811" y="119310"/>
                  </a:cubicBezTo>
                  <a:cubicBezTo>
                    <a:pt x="95458" y="117068"/>
                    <a:pt x="95458" y="117068"/>
                    <a:pt x="95458" y="117068"/>
                  </a:cubicBezTo>
                  <a:cubicBezTo>
                    <a:pt x="95458" y="119655"/>
                    <a:pt x="95458" y="119655"/>
                    <a:pt x="95458" y="119655"/>
                  </a:cubicBezTo>
                  <a:cubicBezTo>
                    <a:pt x="101256" y="119655"/>
                    <a:pt x="106086" y="115862"/>
                    <a:pt x="107053" y="110862"/>
                  </a:cubicBezTo>
                  <a:cubicBezTo>
                    <a:pt x="107053" y="110862"/>
                    <a:pt x="107053" y="110862"/>
                    <a:pt x="107053" y="110862"/>
                  </a:cubicBezTo>
                  <a:cubicBezTo>
                    <a:pt x="120000" y="13103"/>
                    <a:pt x="120000" y="13103"/>
                    <a:pt x="120000" y="13103"/>
                  </a:cubicBezTo>
                  <a:cubicBezTo>
                    <a:pt x="120000" y="13103"/>
                    <a:pt x="120000" y="13103"/>
                    <a:pt x="120000" y="13103"/>
                  </a:cubicBezTo>
                  <a:cubicBezTo>
                    <a:pt x="120000" y="12241"/>
                    <a:pt x="120000" y="12241"/>
                    <a:pt x="120000" y="12241"/>
                  </a:cubicBezTo>
                  <a:cubicBezTo>
                    <a:pt x="120000" y="7413"/>
                    <a:pt x="115362" y="3275"/>
                    <a:pt x="109371" y="2931"/>
                  </a:cubicBezTo>
                  <a:cubicBezTo>
                    <a:pt x="109178" y="5517"/>
                    <a:pt x="109178" y="5517"/>
                    <a:pt x="109178" y="5517"/>
                  </a:cubicBezTo>
                  <a:cubicBezTo>
                    <a:pt x="108985" y="8103"/>
                    <a:pt x="108985" y="8103"/>
                    <a:pt x="108985" y="8103"/>
                  </a:cubicBezTo>
                  <a:cubicBezTo>
                    <a:pt x="112077" y="8275"/>
                    <a:pt x="114202" y="10517"/>
                    <a:pt x="114202" y="12241"/>
                  </a:cubicBezTo>
                  <a:cubicBezTo>
                    <a:pt x="114202" y="12586"/>
                    <a:pt x="114202" y="12586"/>
                    <a:pt x="114202" y="12586"/>
                  </a:cubicBezTo>
                  <a:cubicBezTo>
                    <a:pt x="117101" y="12758"/>
                    <a:pt x="117101" y="12758"/>
                    <a:pt x="117101" y="12758"/>
                  </a:cubicBezTo>
                  <a:cubicBezTo>
                    <a:pt x="114202" y="12413"/>
                    <a:pt x="114202" y="12413"/>
                    <a:pt x="114202" y="12413"/>
                  </a:cubicBezTo>
                  <a:cubicBezTo>
                    <a:pt x="101256" y="110172"/>
                    <a:pt x="101256" y="110172"/>
                    <a:pt x="101256" y="110172"/>
                  </a:cubicBezTo>
                  <a:cubicBezTo>
                    <a:pt x="104154" y="110344"/>
                    <a:pt x="104154" y="110344"/>
                    <a:pt x="104154" y="110344"/>
                  </a:cubicBezTo>
                  <a:cubicBezTo>
                    <a:pt x="101256" y="110000"/>
                    <a:pt x="101256" y="110000"/>
                    <a:pt x="101256" y="110000"/>
                  </a:cubicBezTo>
                  <a:cubicBezTo>
                    <a:pt x="100676" y="112586"/>
                    <a:pt x="98357" y="114482"/>
                    <a:pt x="95458" y="114482"/>
                  </a:cubicBezTo>
                  <a:cubicBezTo>
                    <a:pt x="94879" y="114482"/>
                    <a:pt x="94879" y="114482"/>
                    <a:pt x="94879" y="114482"/>
                  </a:cubicBezTo>
                  <a:cubicBezTo>
                    <a:pt x="93333" y="115000"/>
                    <a:pt x="93333" y="115000"/>
                    <a:pt x="93333" y="115000"/>
                  </a:cubicBezTo>
                  <a:cubicBezTo>
                    <a:pt x="94685" y="117413"/>
                    <a:pt x="94685" y="117413"/>
                    <a:pt x="94685" y="117413"/>
                  </a:cubicBezTo>
                  <a:cubicBezTo>
                    <a:pt x="94879" y="114827"/>
                    <a:pt x="94879" y="114827"/>
                    <a:pt x="94879" y="114827"/>
                  </a:cubicBezTo>
                  <a:cubicBezTo>
                    <a:pt x="93333" y="114655"/>
                    <a:pt x="92173" y="114137"/>
                    <a:pt x="91400" y="113448"/>
                  </a:cubicBezTo>
                  <a:cubicBezTo>
                    <a:pt x="90628" y="112758"/>
                    <a:pt x="90048" y="111896"/>
                    <a:pt x="90048" y="110689"/>
                  </a:cubicBezTo>
                  <a:cubicBezTo>
                    <a:pt x="90241" y="110344"/>
                    <a:pt x="90241" y="110344"/>
                    <a:pt x="90241" y="110344"/>
                  </a:cubicBezTo>
                  <a:cubicBezTo>
                    <a:pt x="87342" y="110000"/>
                    <a:pt x="87342" y="110000"/>
                    <a:pt x="87342" y="110000"/>
                  </a:cubicBezTo>
                  <a:cubicBezTo>
                    <a:pt x="90241" y="110344"/>
                    <a:pt x="90241" y="110344"/>
                    <a:pt x="90241" y="110344"/>
                  </a:cubicBezTo>
                  <a:cubicBezTo>
                    <a:pt x="99130" y="44482"/>
                    <a:pt x="99130" y="44482"/>
                    <a:pt x="99130" y="44482"/>
                  </a:cubicBezTo>
                  <a:cubicBezTo>
                    <a:pt x="66473" y="44482"/>
                    <a:pt x="66473" y="44482"/>
                    <a:pt x="66473" y="44482"/>
                  </a:cubicBezTo>
                  <a:cubicBezTo>
                    <a:pt x="65700" y="44482"/>
                    <a:pt x="64927" y="44137"/>
                    <a:pt x="63961" y="43620"/>
                  </a:cubicBezTo>
                  <a:cubicBezTo>
                    <a:pt x="62995" y="42931"/>
                    <a:pt x="62028" y="41896"/>
                    <a:pt x="61449" y="41034"/>
                  </a:cubicBezTo>
                  <a:cubicBezTo>
                    <a:pt x="58937" y="42586"/>
                    <a:pt x="58937" y="42586"/>
                    <a:pt x="58937" y="42586"/>
                  </a:cubicBezTo>
                  <a:cubicBezTo>
                    <a:pt x="61642" y="41206"/>
                    <a:pt x="61642" y="41206"/>
                    <a:pt x="61642" y="41206"/>
                  </a:cubicBezTo>
                  <a:cubicBezTo>
                    <a:pt x="48309" y="20862"/>
                    <a:pt x="48309" y="20862"/>
                    <a:pt x="48309" y="20862"/>
                  </a:cubicBezTo>
                  <a:cubicBezTo>
                    <a:pt x="36908" y="46206"/>
                    <a:pt x="36908" y="46206"/>
                    <a:pt x="36908" y="46206"/>
                  </a:cubicBezTo>
                  <a:cubicBezTo>
                    <a:pt x="61256" y="70689"/>
                    <a:pt x="61256" y="70689"/>
                    <a:pt x="61256" y="70689"/>
                  </a:cubicBezTo>
                  <a:cubicBezTo>
                    <a:pt x="61449" y="70862"/>
                    <a:pt x="61449" y="70862"/>
                    <a:pt x="61449" y="70862"/>
                  </a:cubicBezTo>
                  <a:cubicBezTo>
                    <a:pt x="62995" y="71896"/>
                    <a:pt x="63574" y="72931"/>
                    <a:pt x="63574" y="73620"/>
                  </a:cubicBezTo>
                  <a:cubicBezTo>
                    <a:pt x="63574" y="73793"/>
                    <a:pt x="63574" y="73793"/>
                    <a:pt x="63574" y="73793"/>
                  </a:cubicBezTo>
                  <a:cubicBezTo>
                    <a:pt x="66666" y="109482"/>
                    <a:pt x="66666" y="109482"/>
                    <a:pt x="66666" y="109482"/>
                  </a:cubicBezTo>
                  <a:cubicBezTo>
                    <a:pt x="66666" y="110000"/>
                    <a:pt x="66666" y="110000"/>
                    <a:pt x="66666" y="110000"/>
                  </a:cubicBezTo>
                  <a:cubicBezTo>
                    <a:pt x="66666" y="112241"/>
                    <a:pt x="64347" y="114482"/>
                    <a:pt x="61062" y="114482"/>
                  </a:cubicBezTo>
                  <a:cubicBezTo>
                    <a:pt x="59516" y="114482"/>
                    <a:pt x="58164" y="113965"/>
                    <a:pt x="57004" y="113275"/>
                  </a:cubicBezTo>
                  <a:cubicBezTo>
                    <a:pt x="56038" y="112413"/>
                    <a:pt x="55458" y="111379"/>
                    <a:pt x="55265" y="110172"/>
                  </a:cubicBezTo>
                  <a:cubicBezTo>
                    <a:pt x="55265" y="110172"/>
                    <a:pt x="55265" y="110172"/>
                    <a:pt x="55265" y="110172"/>
                  </a:cubicBezTo>
                  <a:cubicBezTo>
                    <a:pt x="51594" y="79482"/>
                    <a:pt x="51594" y="79482"/>
                    <a:pt x="51594" y="79482"/>
                  </a:cubicBezTo>
                  <a:cubicBezTo>
                    <a:pt x="8502" y="52931"/>
                    <a:pt x="8502" y="52931"/>
                    <a:pt x="8502" y="52931"/>
                  </a:cubicBezTo>
                  <a:cubicBezTo>
                    <a:pt x="8502" y="52931"/>
                    <a:pt x="8502" y="52931"/>
                    <a:pt x="8502" y="52931"/>
                  </a:cubicBezTo>
                  <a:cubicBezTo>
                    <a:pt x="6763" y="51896"/>
                    <a:pt x="5797" y="50517"/>
                    <a:pt x="5797" y="49137"/>
                  </a:cubicBezTo>
                  <a:cubicBezTo>
                    <a:pt x="6183" y="47931"/>
                    <a:pt x="6183" y="47931"/>
                    <a:pt x="6183" y="47931"/>
                  </a:cubicBezTo>
                  <a:cubicBezTo>
                    <a:pt x="3285" y="47068"/>
                    <a:pt x="3285" y="47068"/>
                    <a:pt x="3285" y="47068"/>
                  </a:cubicBezTo>
                  <a:cubicBezTo>
                    <a:pt x="5990" y="48103"/>
                    <a:pt x="5990" y="48103"/>
                    <a:pt x="5990" y="48103"/>
                  </a:cubicBezTo>
                  <a:cubicBezTo>
                    <a:pt x="23381" y="8448"/>
                    <a:pt x="23381" y="8448"/>
                    <a:pt x="23381" y="8448"/>
                  </a:cubicBezTo>
                  <a:cubicBezTo>
                    <a:pt x="23381" y="8448"/>
                    <a:pt x="23381" y="8448"/>
                    <a:pt x="23381" y="8448"/>
                  </a:cubicBezTo>
                  <a:cubicBezTo>
                    <a:pt x="24347" y="6379"/>
                    <a:pt x="26473" y="5172"/>
                    <a:pt x="28985" y="5172"/>
                  </a:cubicBezTo>
                  <a:cubicBezTo>
                    <a:pt x="29758" y="5172"/>
                    <a:pt x="29758" y="5172"/>
                    <a:pt x="29758" y="5172"/>
                  </a:cubicBezTo>
                  <a:cubicBezTo>
                    <a:pt x="29951" y="2586"/>
                    <a:pt x="29951" y="2586"/>
                    <a:pt x="29951" y="2586"/>
                  </a:cubicBezTo>
                  <a:cubicBezTo>
                    <a:pt x="29565" y="5172"/>
                    <a:pt x="29565" y="5172"/>
                    <a:pt x="29565" y="5172"/>
                  </a:cubicBezTo>
                  <a:cubicBezTo>
                    <a:pt x="52367" y="8103"/>
                    <a:pt x="52367" y="8103"/>
                    <a:pt x="52367" y="8103"/>
                  </a:cubicBezTo>
                  <a:cubicBezTo>
                    <a:pt x="52367" y="8103"/>
                    <a:pt x="52367" y="8103"/>
                    <a:pt x="52367" y="8103"/>
                  </a:cubicBezTo>
                  <a:cubicBezTo>
                    <a:pt x="53913" y="8275"/>
                    <a:pt x="55652" y="9482"/>
                    <a:pt x="56425" y="10862"/>
                  </a:cubicBezTo>
                  <a:cubicBezTo>
                    <a:pt x="56425" y="10862"/>
                    <a:pt x="56425" y="10862"/>
                    <a:pt x="56425" y="10862"/>
                  </a:cubicBezTo>
                  <a:cubicBezTo>
                    <a:pt x="72270" y="35689"/>
                    <a:pt x="72270" y="35689"/>
                    <a:pt x="72270" y="35689"/>
                  </a:cubicBezTo>
                  <a:cubicBezTo>
                    <a:pt x="95458" y="35689"/>
                    <a:pt x="95458" y="35689"/>
                    <a:pt x="95458" y="35689"/>
                  </a:cubicBezTo>
                  <a:cubicBezTo>
                    <a:pt x="96425" y="35689"/>
                    <a:pt x="97198" y="35344"/>
                    <a:pt x="97584" y="35000"/>
                  </a:cubicBezTo>
                  <a:cubicBezTo>
                    <a:pt x="98357" y="34655"/>
                    <a:pt x="98550" y="34310"/>
                    <a:pt x="98743" y="34310"/>
                  </a:cubicBezTo>
                  <a:cubicBezTo>
                    <a:pt x="97971" y="33620"/>
                    <a:pt x="97971" y="33620"/>
                    <a:pt x="97971" y="33620"/>
                  </a:cubicBezTo>
                  <a:cubicBezTo>
                    <a:pt x="98357" y="34482"/>
                    <a:pt x="98357" y="34482"/>
                    <a:pt x="98357" y="34482"/>
                  </a:cubicBezTo>
                  <a:cubicBezTo>
                    <a:pt x="98743" y="34310"/>
                    <a:pt x="98743" y="34310"/>
                    <a:pt x="98743" y="34310"/>
                  </a:cubicBezTo>
                  <a:cubicBezTo>
                    <a:pt x="97971" y="33620"/>
                    <a:pt x="97971" y="33620"/>
                    <a:pt x="97971" y="33620"/>
                  </a:cubicBezTo>
                  <a:cubicBezTo>
                    <a:pt x="98357" y="34482"/>
                    <a:pt x="98357" y="34482"/>
                    <a:pt x="98357" y="34482"/>
                  </a:cubicBezTo>
                  <a:cubicBezTo>
                    <a:pt x="97391" y="32758"/>
                    <a:pt x="97391" y="32758"/>
                    <a:pt x="97391" y="32758"/>
                  </a:cubicBezTo>
                  <a:cubicBezTo>
                    <a:pt x="97391" y="34655"/>
                    <a:pt x="97391" y="34655"/>
                    <a:pt x="97391" y="34655"/>
                  </a:cubicBezTo>
                  <a:cubicBezTo>
                    <a:pt x="98357" y="34482"/>
                    <a:pt x="98357" y="34482"/>
                    <a:pt x="98357" y="34482"/>
                  </a:cubicBezTo>
                  <a:cubicBezTo>
                    <a:pt x="97391" y="32758"/>
                    <a:pt x="97391" y="32758"/>
                    <a:pt x="97391" y="32758"/>
                  </a:cubicBezTo>
                  <a:cubicBezTo>
                    <a:pt x="97391" y="34655"/>
                    <a:pt x="97391" y="34655"/>
                    <a:pt x="97391" y="34655"/>
                  </a:cubicBezTo>
                  <a:cubicBezTo>
                    <a:pt x="100096" y="34655"/>
                    <a:pt x="100096" y="34655"/>
                    <a:pt x="100096" y="34655"/>
                  </a:cubicBezTo>
                  <a:cubicBezTo>
                    <a:pt x="102608" y="12068"/>
                    <a:pt x="102608" y="12068"/>
                    <a:pt x="102608" y="12068"/>
                  </a:cubicBezTo>
                  <a:cubicBezTo>
                    <a:pt x="102801" y="11896"/>
                    <a:pt x="102801" y="11896"/>
                    <a:pt x="102801" y="11896"/>
                  </a:cubicBezTo>
                  <a:cubicBezTo>
                    <a:pt x="102801" y="10862"/>
                    <a:pt x="103381" y="10000"/>
                    <a:pt x="104347" y="9310"/>
                  </a:cubicBezTo>
                  <a:cubicBezTo>
                    <a:pt x="105507" y="8448"/>
                    <a:pt x="106859" y="7931"/>
                    <a:pt x="108405" y="7931"/>
                  </a:cubicBezTo>
                  <a:cubicBezTo>
                    <a:pt x="108985" y="8103"/>
                    <a:pt x="108985" y="8103"/>
                    <a:pt x="108985" y="8103"/>
                  </a:cubicBezTo>
                  <a:lnTo>
                    <a:pt x="109178" y="5517"/>
                  </a:ln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1C1C1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51" name="Google Shape;2251;p270"/>
            <p:cNvSpPr/>
            <p:nvPr/>
          </p:nvSpPr>
          <p:spPr>
            <a:xfrm>
              <a:off x="9983846" y="5730792"/>
              <a:ext cx="155700" cy="1878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60000" y="102916"/>
                  </a:moveTo>
                  <a:cubicBezTo>
                    <a:pt x="67058" y="105416"/>
                    <a:pt x="67058" y="105416"/>
                    <a:pt x="67058" y="105416"/>
                  </a:cubicBezTo>
                  <a:cubicBezTo>
                    <a:pt x="105378" y="25000"/>
                    <a:pt x="105378" y="25000"/>
                    <a:pt x="105378" y="25000"/>
                  </a:cubicBezTo>
                  <a:cubicBezTo>
                    <a:pt x="105378" y="24583"/>
                    <a:pt x="105378" y="24583"/>
                    <a:pt x="105378" y="24583"/>
                  </a:cubicBezTo>
                  <a:cubicBezTo>
                    <a:pt x="106890" y="20416"/>
                    <a:pt x="109915" y="15833"/>
                    <a:pt x="113445" y="10833"/>
                  </a:cubicBezTo>
                  <a:cubicBezTo>
                    <a:pt x="120000" y="3333"/>
                    <a:pt x="120000" y="3333"/>
                    <a:pt x="120000" y="3333"/>
                  </a:cubicBezTo>
                  <a:cubicBezTo>
                    <a:pt x="103361" y="416"/>
                    <a:pt x="103361" y="416"/>
                    <a:pt x="103361" y="416"/>
                  </a:cubicBezTo>
                  <a:cubicBezTo>
                    <a:pt x="103361" y="416"/>
                    <a:pt x="103361" y="416"/>
                    <a:pt x="103361" y="416"/>
                  </a:cubicBezTo>
                  <a:cubicBezTo>
                    <a:pt x="102857" y="416"/>
                    <a:pt x="102857" y="416"/>
                    <a:pt x="102857" y="416"/>
                  </a:cubicBezTo>
                  <a:cubicBezTo>
                    <a:pt x="99831" y="0"/>
                    <a:pt x="96806" y="0"/>
                    <a:pt x="93277" y="0"/>
                  </a:cubicBezTo>
                  <a:cubicBezTo>
                    <a:pt x="61008" y="0"/>
                    <a:pt x="31764" y="17083"/>
                    <a:pt x="22184" y="42083"/>
                  </a:cubicBezTo>
                  <a:cubicBezTo>
                    <a:pt x="29243" y="43750"/>
                    <a:pt x="29243" y="43750"/>
                    <a:pt x="29243" y="43750"/>
                  </a:cubicBezTo>
                  <a:cubicBezTo>
                    <a:pt x="22184" y="41666"/>
                    <a:pt x="22184" y="41666"/>
                    <a:pt x="22184" y="41666"/>
                  </a:cubicBezTo>
                  <a:cubicBezTo>
                    <a:pt x="2016" y="85833"/>
                    <a:pt x="2016" y="85833"/>
                    <a:pt x="2016" y="85833"/>
                  </a:cubicBezTo>
                  <a:cubicBezTo>
                    <a:pt x="2016" y="85833"/>
                    <a:pt x="2016" y="85833"/>
                    <a:pt x="2016" y="85833"/>
                  </a:cubicBezTo>
                  <a:cubicBezTo>
                    <a:pt x="504" y="88333"/>
                    <a:pt x="0" y="91250"/>
                    <a:pt x="0" y="93750"/>
                  </a:cubicBezTo>
                  <a:cubicBezTo>
                    <a:pt x="0" y="104166"/>
                    <a:pt x="8067" y="114166"/>
                    <a:pt x="21680" y="116666"/>
                  </a:cubicBezTo>
                  <a:cubicBezTo>
                    <a:pt x="21680" y="116666"/>
                    <a:pt x="21680" y="116666"/>
                    <a:pt x="21680" y="116666"/>
                  </a:cubicBezTo>
                  <a:cubicBezTo>
                    <a:pt x="30756" y="118333"/>
                    <a:pt x="30756" y="118333"/>
                    <a:pt x="30756" y="118333"/>
                  </a:cubicBezTo>
                  <a:cubicBezTo>
                    <a:pt x="32268" y="112500"/>
                    <a:pt x="32268" y="112500"/>
                    <a:pt x="32268" y="112500"/>
                  </a:cubicBezTo>
                  <a:cubicBezTo>
                    <a:pt x="29747" y="118333"/>
                    <a:pt x="29747" y="118333"/>
                    <a:pt x="29747" y="118333"/>
                  </a:cubicBezTo>
                  <a:cubicBezTo>
                    <a:pt x="33277" y="119583"/>
                    <a:pt x="37310" y="120000"/>
                    <a:pt x="41344" y="120000"/>
                  </a:cubicBezTo>
                  <a:cubicBezTo>
                    <a:pt x="52941" y="120000"/>
                    <a:pt x="63025" y="113750"/>
                    <a:pt x="67058" y="105416"/>
                  </a:cubicBezTo>
                  <a:cubicBezTo>
                    <a:pt x="67058" y="105416"/>
                    <a:pt x="67058" y="105416"/>
                    <a:pt x="67058" y="105416"/>
                  </a:cubicBezTo>
                  <a:cubicBezTo>
                    <a:pt x="67058" y="105416"/>
                    <a:pt x="67058" y="105416"/>
                    <a:pt x="67058" y="105416"/>
                  </a:cubicBezTo>
                  <a:cubicBezTo>
                    <a:pt x="60000" y="102916"/>
                    <a:pt x="60000" y="102916"/>
                    <a:pt x="60000" y="102916"/>
                  </a:cubicBezTo>
                  <a:cubicBezTo>
                    <a:pt x="52941" y="100833"/>
                    <a:pt x="52941" y="100833"/>
                    <a:pt x="52941" y="100833"/>
                  </a:cubicBezTo>
                  <a:cubicBezTo>
                    <a:pt x="50924" y="105000"/>
                    <a:pt x="46386" y="107500"/>
                    <a:pt x="41344" y="107500"/>
                  </a:cubicBezTo>
                  <a:cubicBezTo>
                    <a:pt x="39327" y="107500"/>
                    <a:pt x="37815" y="107500"/>
                    <a:pt x="35294" y="106666"/>
                  </a:cubicBezTo>
                  <a:cubicBezTo>
                    <a:pt x="34789" y="106250"/>
                    <a:pt x="34789" y="106250"/>
                    <a:pt x="34789" y="106250"/>
                  </a:cubicBezTo>
                  <a:cubicBezTo>
                    <a:pt x="24705" y="104583"/>
                    <a:pt x="24705" y="104583"/>
                    <a:pt x="24705" y="104583"/>
                  </a:cubicBezTo>
                  <a:cubicBezTo>
                    <a:pt x="23193" y="110833"/>
                    <a:pt x="23193" y="110833"/>
                    <a:pt x="23193" y="110833"/>
                  </a:cubicBezTo>
                  <a:cubicBezTo>
                    <a:pt x="25210" y="104583"/>
                    <a:pt x="25210" y="104583"/>
                    <a:pt x="25210" y="104583"/>
                  </a:cubicBezTo>
                  <a:cubicBezTo>
                    <a:pt x="19159" y="103333"/>
                    <a:pt x="15126" y="98750"/>
                    <a:pt x="15126" y="93750"/>
                  </a:cubicBezTo>
                  <a:cubicBezTo>
                    <a:pt x="15126" y="92500"/>
                    <a:pt x="15630" y="91250"/>
                    <a:pt x="16134" y="90000"/>
                  </a:cubicBezTo>
                  <a:cubicBezTo>
                    <a:pt x="9075" y="87916"/>
                    <a:pt x="9075" y="87916"/>
                    <a:pt x="9075" y="87916"/>
                  </a:cubicBezTo>
                  <a:cubicBezTo>
                    <a:pt x="16134" y="90000"/>
                    <a:pt x="16134" y="90000"/>
                    <a:pt x="16134" y="90000"/>
                  </a:cubicBezTo>
                  <a:cubicBezTo>
                    <a:pt x="36806" y="45833"/>
                    <a:pt x="36806" y="45833"/>
                    <a:pt x="36806" y="45833"/>
                  </a:cubicBezTo>
                  <a:cubicBezTo>
                    <a:pt x="36806" y="45833"/>
                    <a:pt x="36806" y="45833"/>
                    <a:pt x="36806" y="45833"/>
                  </a:cubicBezTo>
                  <a:cubicBezTo>
                    <a:pt x="43865" y="26250"/>
                    <a:pt x="67058" y="12500"/>
                    <a:pt x="93277" y="12500"/>
                  </a:cubicBezTo>
                  <a:cubicBezTo>
                    <a:pt x="95798" y="12500"/>
                    <a:pt x="98319" y="12500"/>
                    <a:pt x="101344" y="12916"/>
                  </a:cubicBezTo>
                  <a:cubicBezTo>
                    <a:pt x="101848" y="6666"/>
                    <a:pt x="101848" y="6666"/>
                    <a:pt x="101848" y="6666"/>
                  </a:cubicBezTo>
                  <a:cubicBezTo>
                    <a:pt x="100840" y="12916"/>
                    <a:pt x="100840" y="12916"/>
                    <a:pt x="100840" y="12916"/>
                  </a:cubicBezTo>
                  <a:cubicBezTo>
                    <a:pt x="105882" y="13750"/>
                    <a:pt x="105882" y="13750"/>
                    <a:pt x="105882" y="13750"/>
                  </a:cubicBezTo>
                  <a:cubicBezTo>
                    <a:pt x="107394" y="7500"/>
                    <a:pt x="107394" y="7500"/>
                    <a:pt x="107394" y="7500"/>
                  </a:cubicBezTo>
                  <a:cubicBezTo>
                    <a:pt x="100840" y="4166"/>
                    <a:pt x="100840" y="4166"/>
                    <a:pt x="100840" y="4166"/>
                  </a:cubicBezTo>
                  <a:cubicBezTo>
                    <a:pt x="96302" y="9583"/>
                    <a:pt x="93277" y="15000"/>
                    <a:pt x="90756" y="20833"/>
                  </a:cubicBezTo>
                  <a:cubicBezTo>
                    <a:pt x="97815" y="22916"/>
                    <a:pt x="97815" y="22916"/>
                    <a:pt x="97815" y="22916"/>
                  </a:cubicBezTo>
                  <a:cubicBezTo>
                    <a:pt x="90756" y="20416"/>
                    <a:pt x="90756" y="20416"/>
                    <a:pt x="90756" y="20416"/>
                  </a:cubicBezTo>
                  <a:cubicBezTo>
                    <a:pt x="52941" y="100833"/>
                    <a:pt x="52941" y="100833"/>
                    <a:pt x="52941" y="100833"/>
                  </a:cubicBezTo>
                  <a:cubicBezTo>
                    <a:pt x="52941" y="100833"/>
                    <a:pt x="52941" y="100833"/>
                    <a:pt x="52941" y="100833"/>
                  </a:cubicBezTo>
                  <a:lnTo>
                    <a:pt x="60000" y="102916"/>
                  </a:ln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1C1C1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52" name="Google Shape;2252;p270"/>
            <p:cNvSpPr/>
            <p:nvPr/>
          </p:nvSpPr>
          <p:spPr>
            <a:xfrm>
              <a:off x="10011176" y="5977950"/>
              <a:ext cx="156900" cy="2199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53445" y="7880"/>
                  </a:moveTo>
                  <a:cubicBezTo>
                    <a:pt x="45882" y="6089"/>
                    <a:pt x="45882" y="6089"/>
                    <a:pt x="45882" y="6089"/>
                  </a:cubicBezTo>
                  <a:cubicBezTo>
                    <a:pt x="1008" y="103522"/>
                    <a:pt x="1008" y="103522"/>
                    <a:pt x="1008" y="103522"/>
                  </a:cubicBezTo>
                  <a:cubicBezTo>
                    <a:pt x="1008" y="103522"/>
                    <a:pt x="1008" y="103522"/>
                    <a:pt x="1008" y="103522"/>
                  </a:cubicBezTo>
                  <a:cubicBezTo>
                    <a:pt x="504" y="104955"/>
                    <a:pt x="0" y="106029"/>
                    <a:pt x="0" y="107462"/>
                  </a:cubicBezTo>
                  <a:cubicBezTo>
                    <a:pt x="0" y="111044"/>
                    <a:pt x="2016" y="114268"/>
                    <a:pt x="5546" y="116417"/>
                  </a:cubicBezTo>
                  <a:cubicBezTo>
                    <a:pt x="9075" y="118567"/>
                    <a:pt x="13613" y="120000"/>
                    <a:pt x="18655" y="120000"/>
                  </a:cubicBezTo>
                  <a:cubicBezTo>
                    <a:pt x="43865" y="120000"/>
                    <a:pt x="43865" y="120000"/>
                    <a:pt x="43865" y="120000"/>
                  </a:cubicBezTo>
                  <a:cubicBezTo>
                    <a:pt x="50420" y="120000"/>
                    <a:pt x="56470" y="118567"/>
                    <a:pt x="61512" y="116059"/>
                  </a:cubicBezTo>
                  <a:cubicBezTo>
                    <a:pt x="66554" y="113910"/>
                    <a:pt x="70588" y="110328"/>
                    <a:pt x="72605" y="106388"/>
                  </a:cubicBezTo>
                  <a:cubicBezTo>
                    <a:pt x="65546" y="104597"/>
                    <a:pt x="65546" y="104597"/>
                    <a:pt x="65546" y="104597"/>
                  </a:cubicBezTo>
                  <a:cubicBezTo>
                    <a:pt x="72605" y="106746"/>
                    <a:pt x="72605" y="106746"/>
                    <a:pt x="72605" y="106746"/>
                  </a:cubicBezTo>
                  <a:cubicBezTo>
                    <a:pt x="120000" y="31880"/>
                    <a:pt x="120000" y="31880"/>
                    <a:pt x="120000" y="31880"/>
                  </a:cubicBezTo>
                  <a:cubicBezTo>
                    <a:pt x="63529" y="6805"/>
                    <a:pt x="63529" y="6805"/>
                    <a:pt x="63529" y="6805"/>
                  </a:cubicBezTo>
                  <a:cubicBezTo>
                    <a:pt x="59495" y="11462"/>
                    <a:pt x="59495" y="11462"/>
                    <a:pt x="59495" y="11462"/>
                  </a:cubicBezTo>
                  <a:cubicBezTo>
                    <a:pt x="65042" y="7522"/>
                    <a:pt x="65042" y="7522"/>
                    <a:pt x="65042" y="7522"/>
                  </a:cubicBezTo>
                  <a:cubicBezTo>
                    <a:pt x="62521" y="6089"/>
                    <a:pt x="60504" y="4298"/>
                    <a:pt x="56470" y="2865"/>
                  </a:cubicBezTo>
                  <a:cubicBezTo>
                    <a:pt x="48907" y="0"/>
                    <a:pt x="48907" y="0"/>
                    <a:pt x="48907" y="0"/>
                  </a:cubicBezTo>
                  <a:cubicBezTo>
                    <a:pt x="45882" y="6089"/>
                    <a:pt x="45882" y="6089"/>
                    <a:pt x="45882" y="6089"/>
                  </a:cubicBezTo>
                  <a:cubicBezTo>
                    <a:pt x="53445" y="7880"/>
                    <a:pt x="53445" y="7880"/>
                    <a:pt x="53445" y="7880"/>
                  </a:cubicBezTo>
                  <a:cubicBezTo>
                    <a:pt x="49915" y="12537"/>
                    <a:pt x="49915" y="12537"/>
                    <a:pt x="49915" y="12537"/>
                  </a:cubicBezTo>
                  <a:cubicBezTo>
                    <a:pt x="50420" y="12537"/>
                    <a:pt x="51932" y="13611"/>
                    <a:pt x="53949" y="15044"/>
                  </a:cubicBezTo>
                  <a:cubicBezTo>
                    <a:pt x="54453" y="15761"/>
                    <a:pt x="54453" y="15761"/>
                    <a:pt x="54453" y="15761"/>
                  </a:cubicBezTo>
                  <a:cubicBezTo>
                    <a:pt x="100840" y="35820"/>
                    <a:pt x="100840" y="35820"/>
                    <a:pt x="100840" y="35820"/>
                  </a:cubicBezTo>
                  <a:cubicBezTo>
                    <a:pt x="58487" y="102447"/>
                    <a:pt x="58487" y="102447"/>
                    <a:pt x="58487" y="102447"/>
                  </a:cubicBezTo>
                  <a:cubicBezTo>
                    <a:pt x="58487" y="102447"/>
                    <a:pt x="58487" y="102447"/>
                    <a:pt x="58487" y="102447"/>
                  </a:cubicBezTo>
                  <a:cubicBezTo>
                    <a:pt x="57478" y="104238"/>
                    <a:pt x="55462" y="106029"/>
                    <a:pt x="52941" y="107104"/>
                  </a:cubicBezTo>
                  <a:cubicBezTo>
                    <a:pt x="50420" y="108537"/>
                    <a:pt x="46890" y="109253"/>
                    <a:pt x="43865" y="109253"/>
                  </a:cubicBezTo>
                  <a:cubicBezTo>
                    <a:pt x="18655" y="109253"/>
                    <a:pt x="18655" y="109253"/>
                    <a:pt x="18655" y="109253"/>
                  </a:cubicBezTo>
                  <a:cubicBezTo>
                    <a:pt x="16134" y="109253"/>
                    <a:pt x="15630" y="108537"/>
                    <a:pt x="15630" y="107462"/>
                  </a:cubicBezTo>
                  <a:cubicBezTo>
                    <a:pt x="15630" y="106746"/>
                    <a:pt x="15630" y="106746"/>
                    <a:pt x="15630" y="106746"/>
                  </a:cubicBezTo>
                  <a:cubicBezTo>
                    <a:pt x="8067" y="105313"/>
                    <a:pt x="8067" y="105313"/>
                    <a:pt x="8067" y="105313"/>
                  </a:cubicBezTo>
                  <a:cubicBezTo>
                    <a:pt x="15630" y="106746"/>
                    <a:pt x="15630" y="106746"/>
                    <a:pt x="15630" y="106746"/>
                  </a:cubicBezTo>
                  <a:cubicBezTo>
                    <a:pt x="60504" y="9313"/>
                    <a:pt x="60504" y="9313"/>
                    <a:pt x="60504" y="9313"/>
                  </a:cubicBezTo>
                  <a:cubicBezTo>
                    <a:pt x="53445" y="7880"/>
                    <a:pt x="53445" y="7880"/>
                    <a:pt x="53445" y="7880"/>
                  </a:cubicBezTo>
                  <a:cubicBezTo>
                    <a:pt x="49915" y="12537"/>
                    <a:pt x="49915" y="12537"/>
                    <a:pt x="49915" y="12537"/>
                  </a:cubicBezTo>
                  <a:lnTo>
                    <a:pt x="53445" y="7880"/>
                  </a:ln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1C1C1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2253" name="Google Shape;2253;p270" descr="App Launcher icon"/>
          <p:cNvPicPr preferRelativeResize="0">
            <a:picLocks noChangeAspect="1"/>
          </p:cNvPicPr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209877" y="1456965"/>
            <a:ext cx="164592" cy="16459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8" name="Google Shape;2258;p271"/>
          <p:cNvSpPr txBox="1">
            <a:spLocks noGrp="1"/>
          </p:cNvSpPr>
          <p:nvPr>
            <p:ph type="title"/>
          </p:nvPr>
        </p:nvSpPr>
        <p:spPr>
          <a:xfrm>
            <a:off x="3106205" y="904375"/>
            <a:ext cx="5886900" cy="366600"/>
          </a:xfrm>
          <a:prstGeom prst="rect">
            <a:avLst/>
          </a:prstGeom>
        </p:spPr>
        <p:txBody>
          <a:bodyPr spcFirstLastPara="1" wrap="square" lIns="68575" tIns="68575" rIns="68575" bIns="6857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  <a:buNone/>
            </a:pPr>
            <a:r>
              <a:rPr lang="es-MX" sz="1400" b="1">
                <a:latin typeface="Roboto"/>
                <a:ea typeface="Roboto"/>
                <a:cs typeface="Roboto"/>
                <a:sym typeface="Roboto"/>
              </a:rPr>
              <a:t>Estrategia: </a:t>
            </a:r>
            <a:r>
              <a:rPr lang="es-MX" sz="1400">
                <a:latin typeface="Roboto"/>
                <a:ea typeface="Roboto"/>
                <a:cs typeface="Roboto"/>
                <a:sym typeface="Roboto"/>
              </a:rPr>
              <a:t>Bucles de comentarios y Espacio de colaboración </a:t>
            </a:r>
          </a:p>
        </p:txBody>
      </p:sp>
      <p:sp>
        <p:nvSpPr>
          <p:cNvPr id="2259" name="Google Shape;2259;p271"/>
          <p:cNvSpPr txBox="1">
            <a:spLocks noGrp="1"/>
          </p:cNvSpPr>
          <p:nvPr>
            <p:ph type="title"/>
          </p:nvPr>
        </p:nvSpPr>
        <p:spPr>
          <a:xfrm>
            <a:off x="3106200" y="1367800"/>
            <a:ext cx="2762400" cy="2115000"/>
          </a:xfrm>
          <a:prstGeom prst="rect">
            <a:avLst/>
          </a:prstGeom>
        </p:spPr>
        <p:txBody>
          <a:bodyPr spcFirstLastPara="1" wrap="square" lIns="68575" tIns="68575" rIns="68575" bIns="6857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200" b="1">
                <a:latin typeface="Roboto"/>
                <a:ea typeface="Roboto"/>
                <a:cs typeface="Roboto"/>
                <a:sym typeface="Roboto"/>
              </a:rPr>
              <a:t>Descripción</a:t>
            </a:r>
          </a:p>
          <a:p>
            <a:pPr marL="0" lvl="0" indent="0" algn="l" rtl="0">
              <a:spcBef>
                <a:spcPts val="500"/>
              </a:spcBef>
              <a:spcAft>
                <a:spcPts val="0"/>
              </a:spcAft>
              <a:buNone/>
            </a:pPr>
            <a:r>
              <a:rPr lang="es-MX" sz="1000">
                <a:latin typeface="Roboto"/>
                <a:ea typeface="Roboto"/>
                <a:cs typeface="Roboto"/>
                <a:sym typeface="Roboto"/>
              </a:rPr>
              <a:t>Configuración de Chatter o Slack como un lugar para que los usuarios colaboren, obtengan actualizaciones e información acerca de la nueva herramienta y proporcionen comentarios para crear una experiencia mejorada. </a:t>
            </a:r>
          </a:p>
          <a:p>
            <a:pPr marL="0" lvl="0" indent="0" algn="l" rtl="0">
              <a:spcBef>
                <a:spcPts val="1800"/>
              </a:spcBef>
              <a:spcAft>
                <a:spcPts val="0"/>
              </a:spcAft>
              <a:buNone/>
            </a:pPr>
            <a:r>
              <a:rPr lang="es-MX" sz="1200" b="1">
                <a:latin typeface="Roboto"/>
                <a:ea typeface="Roboto"/>
                <a:cs typeface="Roboto"/>
                <a:sym typeface="Roboto"/>
              </a:rPr>
              <a:t>Resultados dirigidos</a:t>
            </a:r>
          </a:p>
          <a:p>
            <a:pPr marL="342900" lvl="0" indent="-228600" algn="l" rtl="0">
              <a:spcBef>
                <a:spcPts val="1000"/>
              </a:spcBef>
              <a:spcAft>
                <a:spcPts val="0"/>
              </a:spcAft>
              <a:buSzPts val="1000"/>
              <a:buFont typeface="Roboto"/>
              <a:buChar char="●"/>
            </a:pPr>
            <a:r>
              <a:rPr lang="es-MX" sz="1000">
                <a:latin typeface="Roboto"/>
                <a:ea typeface="Roboto"/>
                <a:cs typeface="Roboto"/>
                <a:sym typeface="Roboto"/>
              </a:rPr>
              <a:t>↑ colaboración activa entre usuarios</a:t>
            </a:r>
          </a:p>
          <a:p>
            <a:pPr marL="342900" lvl="0" indent="-228600" algn="l" rtl="0">
              <a:spcBef>
                <a:spcPts val="200"/>
              </a:spcBef>
              <a:spcAft>
                <a:spcPts val="0"/>
              </a:spcAft>
              <a:buSzPts val="1000"/>
              <a:buFont typeface="Roboto"/>
              <a:buChar char="●"/>
            </a:pPr>
            <a:r>
              <a:rPr lang="es-MX" sz="1000">
                <a:latin typeface="Roboto"/>
                <a:ea typeface="Roboto"/>
                <a:cs typeface="Roboto"/>
                <a:sym typeface="Roboto"/>
              </a:rPr>
              <a:t>↓ resistencia al cambio</a:t>
            </a:r>
          </a:p>
          <a:p>
            <a:pPr marL="342900" lvl="0" indent="-228600" algn="l" rtl="0">
              <a:spcBef>
                <a:spcPts val="200"/>
              </a:spcBef>
              <a:spcAft>
                <a:spcPts val="0"/>
              </a:spcAft>
              <a:buSzPts val="1000"/>
              <a:buFont typeface="Roboto"/>
              <a:buChar char="●"/>
            </a:pPr>
            <a:r>
              <a:rPr lang="es-MX" sz="1000">
                <a:latin typeface="Roboto"/>
                <a:ea typeface="Roboto"/>
                <a:cs typeface="Roboto"/>
                <a:sym typeface="Roboto"/>
              </a:rPr>
              <a:t>↑ índice de adopción </a:t>
            </a:r>
          </a:p>
          <a:p>
            <a:pPr marL="342900" lvl="0" indent="-228600" algn="l" rtl="0">
              <a:spcBef>
                <a:spcPts val="200"/>
              </a:spcBef>
              <a:spcAft>
                <a:spcPts val="200"/>
              </a:spcAft>
              <a:buSzPts val="1000"/>
              <a:buFont typeface="Roboto"/>
              <a:buChar char="●"/>
            </a:pPr>
            <a:r>
              <a:rPr lang="es-MX" sz="1000">
                <a:latin typeface="Roboto"/>
                <a:ea typeface="Roboto"/>
                <a:cs typeface="Roboto"/>
                <a:sym typeface="Roboto"/>
              </a:rPr>
              <a:t>Mejorar su implantación a través de comentarios</a:t>
            </a:r>
          </a:p>
        </p:txBody>
      </p:sp>
      <p:sp>
        <p:nvSpPr>
          <p:cNvPr id="2260" name="Google Shape;2260;p271"/>
          <p:cNvSpPr txBox="1">
            <a:spLocks noGrp="1"/>
          </p:cNvSpPr>
          <p:nvPr>
            <p:ph type="title"/>
          </p:nvPr>
        </p:nvSpPr>
        <p:spPr>
          <a:xfrm>
            <a:off x="5977500" y="1367800"/>
            <a:ext cx="3060000" cy="3149100"/>
          </a:xfrm>
          <a:prstGeom prst="rect">
            <a:avLst/>
          </a:prstGeom>
        </p:spPr>
        <p:txBody>
          <a:bodyPr spcFirstLastPara="1" wrap="square" lIns="68575" tIns="68575" rIns="68575" bIns="6857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200" b="1">
                <a:latin typeface="Roboto"/>
                <a:ea typeface="Roboto"/>
                <a:cs typeface="Roboto"/>
                <a:sym typeface="Roboto"/>
              </a:rPr>
              <a:t>Cómo ejecutar</a:t>
            </a:r>
          </a:p>
          <a:p>
            <a:pPr marL="254000" lvl="0" indent="-1905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000"/>
              <a:buChar char="●"/>
            </a:pPr>
            <a:r>
              <a:rPr lang="es-MX" sz="1000" b="1">
                <a:latin typeface="Roboto"/>
                <a:ea typeface="Roboto"/>
                <a:cs typeface="Roboto"/>
                <a:sym typeface="Roboto"/>
              </a:rPr>
              <a:t>Configurar Chatter: </a:t>
            </a:r>
            <a:r>
              <a:rPr lang="es-MX" sz="1000">
                <a:latin typeface="Roboto"/>
                <a:ea typeface="Roboto"/>
                <a:cs typeface="Roboto"/>
                <a:sym typeface="Roboto"/>
              </a:rPr>
              <a:t>Cree un grupo de Chatter para:</a:t>
            </a:r>
          </a:p>
          <a:p>
            <a:pPr marL="685800" lvl="1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000"/>
              <a:buChar char="○"/>
            </a:pPr>
            <a:r>
              <a:rPr lang="es-MX" sz="1000">
                <a:latin typeface="Roboto"/>
                <a:ea typeface="Roboto"/>
                <a:cs typeface="Roboto"/>
                <a:sym typeface="Roboto"/>
              </a:rPr>
              <a:t>Comunicar información y actualizaciones</a:t>
            </a:r>
          </a:p>
          <a:p>
            <a:pPr marL="685800" lvl="1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000"/>
              <a:buChar char="○"/>
            </a:pPr>
            <a:r>
              <a:rPr lang="es-MX" sz="1000">
                <a:latin typeface="Roboto"/>
                <a:ea typeface="Roboto"/>
                <a:cs typeface="Roboto"/>
                <a:sym typeface="Roboto"/>
              </a:rPr>
              <a:t>Conectar usuarios con campeones</a:t>
            </a:r>
          </a:p>
          <a:p>
            <a:pPr marL="685800" lvl="1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000"/>
              <a:buChar char="○"/>
            </a:pPr>
            <a:r>
              <a:rPr lang="es-MX" sz="1000">
                <a:latin typeface="Roboto"/>
                <a:ea typeface="Roboto"/>
                <a:cs typeface="Roboto"/>
                <a:sym typeface="Roboto"/>
              </a:rPr>
              <a:t>Permitir a los usuarios compartir mejores prácticas y formular peguntas</a:t>
            </a:r>
          </a:p>
          <a:p>
            <a:pPr marL="685800" lvl="1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000"/>
              <a:buFont typeface="Roboto"/>
              <a:buChar char="○"/>
            </a:pPr>
            <a:r>
              <a:rPr lang="es-MX" sz="1000">
                <a:latin typeface="Roboto"/>
                <a:ea typeface="Roboto"/>
                <a:cs typeface="Roboto"/>
                <a:sym typeface="Roboto"/>
              </a:rPr>
              <a:t>Compartir historias de éxito</a:t>
            </a:r>
          </a:p>
          <a:p>
            <a:pPr marL="254000" lvl="0" indent="-1905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000"/>
              <a:buChar char="●"/>
            </a:pPr>
            <a:r>
              <a:rPr lang="es-MX" sz="1000" b="1">
                <a:latin typeface="Roboto"/>
                <a:ea typeface="Roboto"/>
                <a:cs typeface="Roboto"/>
                <a:sym typeface="Roboto"/>
              </a:rPr>
              <a:t>Crear un bucle de comentarios: </a:t>
            </a:r>
            <a:r>
              <a:rPr lang="es-MX" sz="1000">
                <a:latin typeface="Roboto"/>
                <a:ea typeface="Roboto"/>
                <a:cs typeface="Roboto"/>
                <a:sym typeface="Roboto"/>
              </a:rPr>
              <a:t>Utilice el grupo de Chatter para recopilar de forma periódica comentarios y perspectivas acerca de cómo mejorar su implementación.  Utilice encuesta, sondeo o publique una pregunta. </a:t>
            </a:r>
          </a:p>
          <a:p>
            <a:pPr marL="342900" lvl="0" indent="0" algn="l" rtl="0">
              <a:spcBef>
                <a:spcPts val="1800"/>
              </a:spcBef>
              <a:spcAft>
                <a:spcPts val="200"/>
              </a:spcAft>
              <a:buNone/>
            </a:pPr>
            <a:endParaRPr sz="1000">
              <a:latin typeface="Roboto"/>
              <a:ea typeface="Roboto"/>
              <a:cs typeface="Roboto"/>
              <a:sym typeface="Roboto"/>
            </a:endParaRPr>
          </a:p>
        </p:txBody>
      </p:sp>
      <p:graphicFrame>
        <p:nvGraphicFramePr>
          <p:cNvPr id="2261" name="Google Shape;2261;p271"/>
          <p:cNvGraphicFramePr/>
          <p:nvPr>
            <p:extLst>
              <p:ext uri="{D42A27DB-BD31-4B8C-83A1-F6EECF244321}">
                <p14:modId xmlns:p14="http://schemas.microsoft.com/office/powerpoint/2010/main" val="78320041"/>
              </p:ext>
            </p:extLst>
          </p:nvPr>
        </p:nvGraphicFramePr>
        <p:xfrm>
          <a:off x="3240067" y="3913855"/>
          <a:ext cx="5797425" cy="644550"/>
        </p:xfrm>
        <a:graphic>
          <a:graphicData uri="http://schemas.openxmlformats.org/drawingml/2006/table">
            <a:tbl>
              <a:tblPr>
                <a:noFill/>
                <a:tableStyleId>{45470F37-8B12-47F0-81BC-2B07CDDA16E9}</a:tableStyleId>
              </a:tblPr>
              <a:tblGrid>
                <a:gridCol w="57974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83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1200">
                          <a:solidFill>
                            <a:srgbClr val="FFFFFF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Herramientas de asistencia</a:t>
                      </a:r>
                    </a:p>
                  </a:txBody>
                  <a:tcPr marL="91425" marR="91425" marT="0" marB="0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42414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200">
                <a:tc>
                  <a:txBody>
                    <a:bodyPr/>
                    <a:lstStyle/>
                    <a:p>
                      <a:pPr marL="285750" lvl="0" indent="-2349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1000"/>
                        <a:buFont typeface="Roboto"/>
                        <a:buChar char="●"/>
                      </a:pPr>
                      <a:r>
                        <a:rPr lang="es-MX" sz="1000" u="sng">
                          <a:solidFill>
                            <a:schemeClr val="hlink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  <a:hlinkClick r:id="rId3"/>
                        </a:rPr>
                        <a:t>Crear y gestionar grupos de Chatter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262" name="Google Shape;2262;p271"/>
          <p:cNvSpPr/>
          <p:nvPr/>
        </p:nvSpPr>
        <p:spPr>
          <a:xfrm>
            <a:off x="27851" y="0"/>
            <a:ext cx="2927400" cy="5143500"/>
          </a:xfrm>
          <a:prstGeom prst="rect">
            <a:avLst/>
          </a:prstGeom>
          <a:solidFill>
            <a:srgbClr val="F3F3F3">
              <a:alpha val="79220"/>
            </a:srgbClr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2263" name="Google Shape;2263;p271"/>
          <p:cNvCxnSpPr/>
          <p:nvPr/>
        </p:nvCxnSpPr>
        <p:spPr>
          <a:xfrm>
            <a:off x="-9321" y="-18206"/>
            <a:ext cx="0" cy="5190600"/>
          </a:xfrm>
          <a:prstGeom prst="straightConnector1">
            <a:avLst/>
          </a:prstGeom>
          <a:noFill/>
          <a:ln w="114300" cap="flat" cmpd="sng">
            <a:solidFill>
              <a:srgbClr val="66666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264" name="Google Shape;2264;p271"/>
          <p:cNvSpPr/>
          <p:nvPr/>
        </p:nvSpPr>
        <p:spPr>
          <a:xfrm>
            <a:off x="120200" y="179119"/>
            <a:ext cx="1008600" cy="10086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aphicFrame>
        <p:nvGraphicFramePr>
          <p:cNvPr id="2265" name="Google Shape;2265;p271"/>
          <p:cNvGraphicFramePr/>
          <p:nvPr>
            <p:extLst>
              <p:ext uri="{D42A27DB-BD31-4B8C-83A1-F6EECF244321}">
                <p14:modId xmlns:p14="http://schemas.microsoft.com/office/powerpoint/2010/main" val="821154117"/>
              </p:ext>
            </p:extLst>
          </p:nvPr>
        </p:nvGraphicFramePr>
        <p:xfrm>
          <a:off x="192731" y="1367798"/>
          <a:ext cx="2762475" cy="3557275"/>
        </p:xfrm>
        <a:graphic>
          <a:graphicData uri="http://schemas.openxmlformats.org/drawingml/2006/table">
            <a:tbl>
              <a:tblPr>
                <a:noFill/>
                <a:tableStyleId>{45470F37-8B12-47F0-81BC-2B07CDDA16E9}</a:tableStyleId>
              </a:tblPr>
              <a:tblGrid>
                <a:gridCol w="13699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2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51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1000" b="1" dirty="0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DEFINICIÓN</a:t>
                      </a: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750" i="1" dirty="0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Lo que es cada uno de los </a:t>
                      </a:r>
                      <a:br>
                        <a:rPr lang="es-MX" sz="750" i="1" dirty="0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</a:br>
                      <a:r>
                        <a:rPr lang="es-MX" sz="750" i="1" dirty="0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6 factores clave</a:t>
                      </a:r>
                    </a:p>
                  </a:txBody>
                  <a:tcPr marL="91425" marR="91425" marT="91425" marB="91425">
                    <a:lnL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750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El sistema de estructuras de la organización, incluyendo infraestructura de tecnología, procesos, políticas y reglas de negocio.</a:t>
                      </a:r>
                    </a:p>
                  </a:txBody>
                  <a:tcPr marL="91425" marR="91425" marT="91425" marB="91425" anchor="ctr">
                    <a:lnL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29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1000" b="1" dirty="0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INFLUENCIA</a:t>
                      </a: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750" i="1" dirty="0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En qué influye este factor clave, que puede hacer avanzar o inhibir un cambio exitoso</a:t>
                      </a:r>
                    </a:p>
                  </a:txBody>
                  <a:tcPr marL="91425" marR="91425" marT="91425" marB="91425">
                    <a:lnL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750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El conjunto colectivo de sistemas y procesos rigen y activan el trabajo, el modo en que se gestionan y se comparten datos y cómo se toman decisiones para dirigir objetivos.</a:t>
                      </a:r>
                    </a:p>
                  </a:txBody>
                  <a:tcPr marL="91425" marR="91425" marT="91425" marB="91425" anchor="ctr">
                    <a:lnL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465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1000" b="1" dirty="0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TIPO DE INFLUENCIA</a:t>
                      </a: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750" i="1" dirty="0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Tipo de influencia en acciones/comportamientos</a:t>
                      </a:r>
                    </a:p>
                  </a:txBody>
                  <a:tcPr marL="91425" marR="91425" marT="91425" marB="91425">
                    <a:lnL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750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       Capacidad estructural</a:t>
                      </a:r>
                    </a:p>
                  </a:txBody>
                  <a:tcPr marL="91425" marR="91425" marT="91425" marB="91425" anchor="ctr">
                    <a:lnL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69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1000" b="1" dirty="0">
                          <a:solidFill>
                            <a:srgbClr val="F3F3F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PREGUNTA PARA FORMULAR</a:t>
                      </a:r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750" i="1" dirty="0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Considere lo siguiente para determinar si este factor clave está haciendo avanzar o inhibiendo un cambio exitoso, y para informar del desarrollo de tácticas a medida </a:t>
                      </a:r>
                    </a:p>
                  </a:txBody>
                  <a:tcPr marL="91425" marR="91425" marT="91425" marB="91425">
                    <a:lnL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666666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750" dirty="0">
                          <a:solidFill>
                            <a:srgbClr val="434343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¿Están las tecnologías, las herramientas, la infraestructura, los procesos, las políticas y las reglas de negocio de la organización diseñados para promover una transición sin problemas por el cambio?</a:t>
                      </a:r>
                    </a:p>
                  </a:txBody>
                  <a:tcPr marL="91425" marR="91425" marT="91425" marB="91425" anchor="ctr">
                    <a:lnL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2266" name="Google Shape;2266;p27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8032" y="213108"/>
            <a:ext cx="1008393" cy="951980"/>
          </a:xfrm>
          <a:prstGeom prst="rect">
            <a:avLst/>
          </a:prstGeom>
          <a:noFill/>
          <a:ln>
            <a:noFill/>
          </a:ln>
        </p:spPr>
      </p:pic>
      <p:sp>
        <p:nvSpPr>
          <p:cNvPr id="2267" name="Google Shape;2267;p271"/>
          <p:cNvSpPr/>
          <p:nvPr/>
        </p:nvSpPr>
        <p:spPr>
          <a:xfrm rot="5390658">
            <a:off x="103709" y="649557"/>
            <a:ext cx="110400" cy="6750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68" name="Google Shape;2268;p271"/>
          <p:cNvSpPr txBox="1"/>
          <p:nvPr/>
        </p:nvSpPr>
        <p:spPr>
          <a:xfrm>
            <a:off x="1118353" y="470719"/>
            <a:ext cx="2085600" cy="45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b" anchorCtr="0">
            <a:noAutofit/>
          </a:bodyPr>
          <a:lstStyle/>
          <a:p>
            <a:pPr marL="0" marR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MX" sz="2400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Estructuras</a:t>
            </a:r>
          </a:p>
        </p:txBody>
      </p:sp>
      <p:grpSp>
        <p:nvGrpSpPr>
          <p:cNvPr id="2269" name="Google Shape;2269;p271"/>
          <p:cNvGrpSpPr/>
          <p:nvPr/>
        </p:nvGrpSpPr>
        <p:grpSpPr>
          <a:xfrm>
            <a:off x="1664474" y="3507081"/>
            <a:ext cx="134093" cy="169556"/>
            <a:chOff x="9983846" y="5539482"/>
            <a:chExt cx="521761" cy="659493"/>
          </a:xfrm>
        </p:grpSpPr>
        <p:sp>
          <p:nvSpPr>
            <p:cNvPr id="2270" name="Google Shape;2270;p271"/>
            <p:cNvSpPr/>
            <p:nvPr/>
          </p:nvSpPr>
          <p:spPr>
            <a:xfrm>
              <a:off x="10179909" y="5539482"/>
              <a:ext cx="177000" cy="1758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60000" y="6691"/>
                  </a:moveTo>
                  <a:cubicBezTo>
                    <a:pt x="60000" y="13382"/>
                    <a:pt x="60000" y="13382"/>
                    <a:pt x="60000" y="13382"/>
                  </a:cubicBezTo>
                  <a:cubicBezTo>
                    <a:pt x="85777" y="13382"/>
                    <a:pt x="106222" y="34349"/>
                    <a:pt x="106222" y="60223"/>
                  </a:cubicBezTo>
                  <a:cubicBezTo>
                    <a:pt x="106222" y="85650"/>
                    <a:pt x="85777" y="106617"/>
                    <a:pt x="60000" y="106617"/>
                  </a:cubicBezTo>
                  <a:cubicBezTo>
                    <a:pt x="34222" y="106617"/>
                    <a:pt x="13333" y="85650"/>
                    <a:pt x="13333" y="60223"/>
                  </a:cubicBezTo>
                  <a:cubicBezTo>
                    <a:pt x="13333" y="34349"/>
                    <a:pt x="34222" y="13382"/>
                    <a:pt x="60000" y="13382"/>
                  </a:cubicBezTo>
                  <a:cubicBezTo>
                    <a:pt x="60000" y="6691"/>
                    <a:pt x="60000" y="6691"/>
                    <a:pt x="60000" y="6691"/>
                  </a:cubicBezTo>
                  <a:cubicBezTo>
                    <a:pt x="60000" y="0"/>
                    <a:pt x="60000" y="0"/>
                    <a:pt x="60000" y="0"/>
                  </a:cubicBezTo>
                  <a:cubicBezTo>
                    <a:pt x="26666" y="0"/>
                    <a:pt x="0" y="26765"/>
                    <a:pt x="0" y="60223"/>
                  </a:cubicBezTo>
                  <a:cubicBezTo>
                    <a:pt x="0" y="93234"/>
                    <a:pt x="26666" y="120000"/>
                    <a:pt x="60000" y="120000"/>
                  </a:cubicBezTo>
                  <a:cubicBezTo>
                    <a:pt x="92888" y="120000"/>
                    <a:pt x="120000" y="93234"/>
                    <a:pt x="120000" y="60223"/>
                  </a:cubicBezTo>
                  <a:cubicBezTo>
                    <a:pt x="120000" y="26765"/>
                    <a:pt x="92888" y="0"/>
                    <a:pt x="60000" y="0"/>
                  </a:cubicBezTo>
                  <a:lnTo>
                    <a:pt x="60000" y="6691"/>
                  </a:ln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1C1C1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71" name="Google Shape;2271;p271"/>
            <p:cNvSpPr/>
            <p:nvPr/>
          </p:nvSpPr>
          <p:spPr>
            <a:xfrm>
              <a:off x="10099107" y="5742675"/>
              <a:ext cx="406500" cy="4563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109178" y="5517"/>
                  </a:moveTo>
                  <a:cubicBezTo>
                    <a:pt x="109371" y="2931"/>
                    <a:pt x="109371" y="2931"/>
                    <a:pt x="109371" y="2931"/>
                  </a:cubicBezTo>
                  <a:cubicBezTo>
                    <a:pt x="108405" y="2758"/>
                    <a:pt x="108405" y="2758"/>
                    <a:pt x="108405" y="2758"/>
                  </a:cubicBezTo>
                  <a:cubicBezTo>
                    <a:pt x="105507" y="2758"/>
                    <a:pt x="102801" y="3620"/>
                    <a:pt x="100869" y="5172"/>
                  </a:cubicBezTo>
                  <a:cubicBezTo>
                    <a:pt x="98743" y="6724"/>
                    <a:pt x="97198" y="8965"/>
                    <a:pt x="97004" y="11551"/>
                  </a:cubicBezTo>
                  <a:cubicBezTo>
                    <a:pt x="99903" y="11724"/>
                    <a:pt x="99903" y="11724"/>
                    <a:pt x="99903" y="11724"/>
                  </a:cubicBezTo>
                  <a:cubicBezTo>
                    <a:pt x="97004" y="11551"/>
                    <a:pt x="97004" y="11551"/>
                    <a:pt x="97004" y="11551"/>
                  </a:cubicBezTo>
                  <a:cubicBezTo>
                    <a:pt x="94492" y="31724"/>
                    <a:pt x="94492" y="31724"/>
                    <a:pt x="94492" y="31724"/>
                  </a:cubicBezTo>
                  <a:cubicBezTo>
                    <a:pt x="97391" y="32068"/>
                    <a:pt x="97391" y="32068"/>
                    <a:pt x="97391" y="32068"/>
                  </a:cubicBezTo>
                  <a:cubicBezTo>
                    <a:pt x="97391" y="29482"/>
                    <a:pt x="97391" y="29482"/>
                    <a:pt x="97391" y="29482"/>
                  </a:cubicBezTo>
                  <a:cubicBezTo>
                    <a:pt x="96425" y="29482"/>
                    <a:pt x="95652" y="29827"/>
                    <a:pt x="95265" y="30000"/>
                  </a:cubicBezTo>
                  <a:cubicBezTo>
                    <a:pt x="94685" y="30517"/>
                    <a:pt x="94299" y="30862"/>
                    <a:pt x="94299" y="30862"/>
                  </a:cubicBezTo>
                  <a:cubicBezTo>
                    <a:pt x="95072" y="31551"/>
                    <a:pt x="95072" y="31551"/>
                    <a:pt x="95072" y="31551"/>
                  </a:cubicBezTo>
                  <a:cubicBezTo>
                    <a:pt x="94492" y="30689"/>
                    <a:pt x="94492" y="30689"/>
                    <a:pt x="94492" y="30689"/>
                  </a:cubicBezTo>
                  <a:cubicBezTo>
                    <a:pt x="94299" y="30862"/>
                    <a:pt x="94299" y="30862"/>
                    <a:pt x="94299" y="30862"/>
                  </a:cubicBezTo>
                  <a:cubicBezTo>
                    <a:pt x="95072" y="31551"/>
                    <a:pt x="95072" y="31551"/>
                    <a:pt x="95072" y="31551"/>
                  </a:cubicBezTo>
                  <a:cubicBezTo>
                    <a:pt x="94492" y="30689"/>
                    <a:pt x="94492" y="30689"/>
                    <a:pt x="94492" y="30689"/>
                  </a:cubicBezTo>
                  <a:cubicBezTo>
                    <a:pt x="95458" y="32241"/>
                    <a:pt x="95458" y="32241"/>
                    <a:pt x="95458" y="32241"/>
                  </a:cubicBezTo>
                  <a:cubicBezTo>
                    <a:pt x="95458" y="30517"/>
                    <a:pt x="95458" y="30517"/>
                    <a:pt x="95458" y="30517"/>
                  </a:cubicBezTo>
                  <a:cubicBezTo>
                    <a:pt x="94492" y="30689"/>
                    <a:pt x="94492" y="30689"/>
                    <a:pt x="94492" y="30689"/>
                  </a:cubicBezTo>
                  <a:cubicBezTo>
                    <a:pt x="95458" y="32241"/>
                    <a:pt x="95458" y="32241"/>
                    <a:pt x="95458" y="32241"/>
                  </a:cubicBezTo>
                  <a:cubicBezTo>
                    <a:pt x="95458" y="30517"/>
                    <a:pt x="95458" y="30517"/>
                    <a:pt x="95458" y="30517"/>
                  </a:cubicBezTo>
                  <a:cubicBezTo>
                    <a:pt x="75555" y="30517"/>
                    <a:pt x="75555" y="30517"/>
                    <a:pt x="75555" y="30517"/>
                  </a:cubicBezTo>
                  <a:cubicBezTo>
                    <a:pt x="61642" y="8448"/>
                    <a:pt x="61642" y="8448"/>
                    <a:pt x="61642" y="8448"/>
                  </a:cubicBezTo>
                  <a:cubicBezTo>
                    <a:pt x="58937" y="9655"/>
                    <a:pt x="58937" y="9655"/>
                    <a:pt x="58937" y="9655"/>
                  </a:cubicBezTo>
                  <a:cubicBezTo>
                    <a:pt x="61642" y="8448"/>
                    <a:pt x="61642" y="8448"/>
                    <a:pt x="61642" y="8448"/>
                  </a:cubicBezTo>
                  <a:cubicBezTo>
                    <a:pt x="60096" y="5689"/>
                    <a:pt x="57004" y="3448"/>
                    <a:pt x="53140" y="2931"/>
                  </a:cubicBezTo>
                  <a:cubicBezTo>
                    <a:pt x="53140" y="2931"/>
                    <a:pt x="53140" y="2931"/>
                    <a:pt x="53140" y="2931"/>
                  </a:cubicBezTo>
                  <a:cubicBezTo>
                    <a:pt x="30338" y="0"/>
                    <a:pt x="30338" y="0"/>
                    <a:pt x="30338" y="0"/>
                  </a:cubicBezTo>
                  <a:cubicBezTo>
                    <a:pt x="30338" y="0"/>
                    <a:pt x="30338" y="0"/>
                    <a:pt x="30338" y="0"/>
                  </a:cubicBezTo>
                  <a:cubicBezTo>
                    <a:pt x="28985" y="0"/>
                    <a:pt x="28985" y="0"/>
                    <a:pt x="28985" y="0"/>
                  </a:cubicBezTo>
                  <a:cubicBezTo>
                    <a:pt x="24347" y="0"/>
                    <a:pt x="19710" y="2241"/>
                    <a:pt x="17971" y="6551"/>
                  </a:cubicBezTo>
                  <a:cubicBezTo>
                    <a:pt x="579" y="46206"/>
                    <a:pt x="579" y="46206"/>
                    <a:pt x="579" y="46206"/>
                  </a:cubicBezTo>
                  <a:cubicBezTo>
                    <a:pt x="579" y="46206"/>
                    <a:pt x="579" y="46206"/>
                    <a:pt x="579" y="46206"/>
                  </a:cubicBezTo>
                  <a:cubicBezTo>
                    <a:pt x="193" y="47241"/>
                    <a:pt x="0" y="48275"/>
                    <a:pt x="0" y="49137"/>
                  </a:cubicBezTo>
                  <a:cubicBezTo>
                    <a:pt x="0" y="52586"/>
                    <a:pt x="2125" y="55517"/>
                    <a:pt x="5410" y="57413"/>
                  </a:cubicBezTo>
                  <a:cubicBezTo>
                    <a:pt x="6956" y="55172"/>
                    <a:pt x="6956" y="55172"/>
                    <a:pt x="6956" y="55172"/>
                  </a:cubicBezTo>
                  <a:cubicBezTo>
                    <a:pt x="5217" y="57241"/>
                    <a:pt x="5217" y="57241"/>
                    <a:pt x="5217" y="57241"/>
                  </a:cubicBezTo>
                  <a:cubicBezTo>
                    <a:pt x="45990" y="82413"/>
                    <a:pt x="45990" y="82413"/>
                    <a:pt x="45990" y="82413"/>
                  </a:cubicBezTo>
                  <a:cubicBezTo>
                    <a:pt x="49468" y="110689"/>
                    <a:pt x="49468" y="110689"/>
                    <a:pt x="49468" y="110689"/>
                  </a:cubicBezTo>
                  <a:cubicBezTo>
                    <a:pt x="52367" y="110344"/>
                    <a:pt x="52367" y="110344"/>
                    <a:pt x="52367" y="110344"/>
                  </a:cubicBezTo>
                  <a:cubicBezTo>
                    <a:pt x="49468" y="110689"/>
                    <a:pt x="49468" y="110689"/>
                    <a:pt x="49468" y="110689"/>
                  </a:cubicBezTo>
                  <a:cubicBezTo>
                    <a:pt x="49661" y="113275"/>
                    <a:pt x="51207" y="115517"/>
                    <a:pt x="53333" y="117241"/>
                  </a:cubicBezTo>
                  <a:cubicBezTo>
                    <a:pt x="55458" y="118793"/>
                    <a:pt x="58164" y="119655"/>
                    <a:pt x="61062" y="119655"/>
                  </a:cubicBezTo>
                  <a:cubicBezTo>
                    <a:pt x="64154" y="119655"/>
                    <a:pt x="67053" y="118620"/>
                    <a:pt x="69178" y="116896"/>
                  </a:cubicBezTo>
                  <a:cubicBezTo>
                    <a:pt x="71304" y="115172"/>
                    <a:pt x="72463" y="112586"/>
                    <a:pt x="72463" y="110000"/>
                  </a:cubicBezTo>
                  <a:cubicBezTo>
                    <a:pt x="72463" y="109137"/>
                    <a:pt x="72463" y="109137"/>
                    <a:pt x="72463" y="109137"/>
                  </a:cubicBezTo>
                  <a:cubicBezTo>
                    <a:pt x="69371" y="73448"/>
                    <a:pt x="69371" y="73448"/>
                    <a:pt x="69371" y="73448"/>
                  </a:cubicBezTo>
                  <a:cubicBezTo>
                    <a:pt x="66473" y="73620"/>
                    <a:pt x="66473" y="73620"/>
                    <a:pt x="66473" y="73620"/>
                  </a:cubicBezTo>
                  <a:cubicBezTo>
                    <a:pt x="69371" y="73620"/>
                    <a:pt x="69371" y="73620"/>
                    <a:pt x="69371" y="73620"/>
                  </a:cubicBezTo>
                  <a:cubicBezTo>
                    <a:pt x="69371" y="70862"/>
                    <a:pt x="67632" y="68448"/>
                    <a:pt x="65120" y="66724"/>
                  </a:cubicBezTo>
                  <a:cubicBezTo>
                    <a:pt x="63381" y="68793"/>
                    <a:pt x="63381" y="68793"/>
                    <a:pt x="63381" y="68793"/>
                  </a:cubicBezTo>
                  <a:cubicBezTo>
                    <a:pt x="65507" y="67068"/>
                    <a:pt x="65507" y="67068"/>
                    <a:pt x="65507" y="67068"/>
                  </a:cubicBezTo>
                  <a:cubicBezTo>
                    <a:pt x="43671" y="45172"/>
                    <a:pt x="43671" y="45172"/>
                    <a:pt x="43671" y="45172"/>
                  </a:cubicBezTo>
                  <a:cubicBezTo>
                    <a:pt x="49275" y="32758"/>
                    <a:pt x="49275" y="32758"/>
                    <a:pt x="49275" y="32758"/>
                  </a:cubicBezTo>
                  <a:cubicBezTo>
                    <a:pt x="56618" y="43965"/>
                    <a:pt x="56618" y="43965"/>
                    <a:pt x="56618" y="43965"/>
                  </a:cubicBezTo>
                  <a:cubicBezTo>
                    <a:pt x="56618" y="43965"/>
                    <a:pt x="56618" y="43965"/>
                    <a:pt x="56618" y="43965"/>
                  </a:cubicBezTo>
                  <a:cubicBezTo>
                    <a:pt x="57584" y="45172"/>
                    <a:pt x="58743" y="46551"/>
                    <a:pt x="60483" y="47586"/>
                  </a:cubicBezTo>
                  <a:cubicBezTo>
                    <a:pt x="62028" y="48793"/>
                    <a:pt x="63961" y="49655"/>
                    <a:pt x="66473" y="49655"/>
                  </a:cubicBezTo>
                  <a:cubicBezTo>
                    <a:pt x="92560" y="49655"/>
                    <a:pt x="92560" y="49655"/>
                    <a:pt x="92560" y="49655"/>
                  </a:cubicBezTo>
                  <a:cubicBezTo>
                    <a:pt x="84444" y="109827"/>
                    <a:pt x="84444" y="109827"/>
                    <a:pt x="84444" y="109827"/>
                  </a:cubicBezTo>
                  <a:cubicBezTo>
                    <a:pt x="84444" y="109827"/>
                    <a:pt x="84444" y="109827"/>
                    <a:pt x="84444" y="109827"/>
                  </a:cubicBezTo>
                  <a:cubicBezTo>
                    <a:pt x="84251" y="110689"/>
                    <a:pt x="84251" y="110689"/>
                    <a:pt x="84251" y="110689"/>
                  </a:cubicBezTo>
                  <a:cubicBezTo>
                    <a:pt x="84251" y="113103"/>
                    <a:pt x="85410" y="115344"/>
                    <a:pt x="87149" y="117068"/>
                  </a:cubicBezTo>
                  <a:cubicBezTo>
                    <a:pt x="89082" y="118793"/>
                    <a:pt x="91594" y="119827"/>
                    <a:pt x="94492" y="120000"/>
                  </a:cubicBezTo>
                  <a:cubicBezTo>
                    <a:pt x="95265" y="120000"/>
                    <a:pt x="95265" y="120000"/>
                    <a:pt x="95265" y="120000"/>
                  </a:cubicBezTo>
                  <a:cubicBezTo>
                    <a:pt x="96811" y="119310"/>
                    <a:pt x="96811" y="119310"/>
                    <a:pt x="96811" y="119310"/>
                  </a:cubicBezTo>
                  <a:cubicBezTo>
                    <a:pt x="95458" y="117068"/>
                    <a:pt x="95458" y="117068"/>
                    <a:pt x="95458" y="117068"/>
                  </a:cubicBezTo>
                  <a:cubicBezTo>
                    <a:pt x="95458" y="119655"/>
                    <a:pt x="95458" y="119655"/>
                    <a:pt x="95458" y="119655"/>
                  </a:cubicBezTo>
                  <a:cubicBezTo>
                    <a:pt x="101256" y="119655"/>
                    <a:pt x="106086" y="115862"/>
                    <a:pt x="107053" y="110862"/>
                  </a:cubicBezTo>
                  <a:cubicBezTo>
                    <a:pt x="107053" y="110862"/>
                    <a:pt x="107053" y="110862"/>
                    <a:pt x="107053" y="110862"/>
                  </a:cubicBezTo>
                  <a:cubicBezTo>
                    <a:pt x="120000" y="13103"/>
                    <a:pt x="120000" y="13103"/>
                    <a:pt x="120000" y="13103"/>
                  </a:cubicBezTo>
                  <a:cubicBezTo>
                    <a:pt x="120000" y="13103"/>
                    <a:pt x="120000" y="13103"/>
                    <a:pt x="120000" y="13103"/>
                  </a:cubicBezTo>
                  <a:cubicBezTo>
                    <a:pt x="120000" y="12241"/>
                    <a:pt x="120000" y="12241"/>
                    <a:pt x="120000" y="12241"/>
                  </a:cubicBezTo>
                  <a:cubicBezTo>
                    <a:pt x="120000" y="7413"/>
                    <a:pt x="115362" y="3275"/>
                    <a:pt x="109371" y="2931"/>
                  </a:cubicBezTo>
                  <a:cubicBezTo>
                    <a:pt x="109178" y="5517"/>
                    <a:pt x="109178" y="5517"/>
                    <a:pt x="109178" y="5517"/>
                  </a:cubicBezTo>
                  <a:cubicBezTo>
                    <a:pt x="108985" y="8103"/>
                    <a:pt x="108985" y="8103"/>
                    <a:pt x="108985" y="8103"/>
                  </a:cubicBezTo>
                  <a:cubicBezTo>
                    <a:pt x="112077" y="8275"/>
                    <a:pt x="114202" y="10517"/>
                    <a:pt x="114202" y="12241"/>
                  </a:cubicBezTo>
                  <a:cubicBezTo>
                    <a:pt x="114202" y="12586"/>
                    <a:pt x="114202" y="12586"/>
                    <a:pt x="114202" y="12586"/>
                  </a:cubicBezTo>
                  <a:cubicBezTo>
                    <a:pt x="117101" y="12758"/>
                    <a:pt x="117101" y="12758"/>
                    <a:pt x="117101" y="12758"/>
                  </a:cubicBezTo>
                  <a:cubicBezTo>
                    <a:pt x="114202" y="12413"/>
                    <a:pt x="114202" y="12413"/>
                    <a:pt x="114202" y="12413"/>
                  </a:cubicBezTo>
                  <a:cubicBezTo>
                    <a:pt x="101256" y="110172"/>
                    <a:pt x="101256" y="110172"/>
                    <a:pt x="101256" y="110172"/>
                  </a:cubicBezTo>
                  <a:cubicBezTo>
                    <a:pt x="104154" y="110344"/>
                    <a:pt x="104154" y="110344"/>
                    <a:pt x="104154" y="110344"/>
                  </a:cubicBezTo>
                  <a:cubicBezTo>
                    <a:pt x="101256" y="110000"/>
                    <a:pt x="101256" y="110000"/>
                    <a:pt x="101256" y="110000"/>
                  </a:cubicBezTo>
                  <a:cubicBezTo>
                    <a:pt x="100676" y="112586"/>
                    <a:pt x="98357" y="114482"/>
                    <a:pt x="95458" y="114482"/>
                  </a:cubicBezTo>
                  <a:cubicBezTo>
                    <a:pt x="94879" y="114482"/>
                    <a:pt x="94879" y="114482"/>
                    <a:pt x="94879" y="114482"/>
                  </a:cubicBezTo>
                  <a:cubicBezTo>
                    <a:pt x="93333" y="115000"/>
                    <a:pt x="93333" y="115000"/>
                    <a:pt x="93333" y="115000"/>
                  </a:cubicBezTo>
                  <a:cubicBezTo>
                    <a:pt x="94685" y="117413"/>
                    <a:pt x="94685" y="117413"/>
                    <a:pt x="94685" y="117413"/>
                  </a:cubicBezTo>
                  <a:cubicBezTo>
                    <a:pt x="94879" y="114827"/>
                    <a:pt x="94879" y="114827"/>
                    <a:pt x="94879" y="114827"/>
                  </a:cubicBezTo>
                  <a:cubicBezTo>
                    <a:pt x="93333" y="114655"/>
                    <a:pt x="92173" y="114137"/>
                    <a:pt x="91400" y="113448"/>
                  </a:cubicBezTo>
                  <a:cubicBezTo>
                    <a:pt x="90628" y="112758"/>
                    <a:pt x="90048" y="111896"/>
                    <a:pt x="90048" y="110689"/>
                  </a:cubicBezTo>
                  <a:cubicBezTo>
                    <a:pt x="90241" y="110344"/>
                    <a:pt x="90241" y="110344"/>
                    <a:pt x="90241" y="110344"/>
                  </a:cubicBezTo>
                  <a:cubicBezTo>
                    <a:pt x="87342" y="110000"/>
                    <a:pt x="87342" y="110000"/>
                    <a:pt x="87342" y="110000"/>
                  </a:cubicBezTo>
                  <a:cubicBezTo>
                    <a:pt x="90241" y="110344"/>
                    <a:pt x="90241" y="110344"/>
                    <a:pt x="90241" y="110344"/>
                  </a:cubicBezTo>
                  <a:cubicBezTo>
                    <a:pt x="99130" y="44482"/>
                    <a:pt x="99130" y="44482"/>
                    <a:pt x="99130" y="44482"/>
                  </a:cubicBezTo>
                  <a:cubicBezTo>
                    <a:pt x="66473" y="44482"/>
                    <a:pt x="66473" y="44482"/>
                    <a:pt x="66473" y="44482"/>
                  </a:cubicBezTo>
                  <a:cubicBezTo>
                    <a:pt x="65700" y="44482"/>
                    <a:pt x="64927" y="44137"/>
                    <a:pt x="63961" y="43620"/>
                  </a:cubicBezTo>
                  <a:cubicBezTo>
                    <a:pt x="62995" y="42931"/>
                    <a:pt x="62028" y="41896"/>
                    <a:pt x="61449" y="41034"/>
                  </a:cubicBezTo>
                  <a:cubicBezTo>
                    <a:pt x="58937" y="42586"/>
                    <a:pt x="58937" y="42586"/>
                    <a:pt x="58937" y="42586"/>
                  </a:cubicBezTo>
                  <a:cubicBezTo>
                    <a:pt x="61642" y="41206"/>
                    <a:pt x="61642" y="41206"/>
                    <a:pt x="61642" y="41206"/>
                  </a:cubicBezTo>
                  <a:cubicBezTo>
                    <a:pt x="48309" y="20862"/>
                    <a:pt x="48309" y="20862"/>
                    <a:pt x="48309" y="20862"/>
                  </a:cubicBezTo>
                  <a:cubicBezTo>
                    <a:pt x="36908" y="46206"/>
                    <a:pt x="36908" y="46206"/>
                    <a:pt x="36908" y="46206"/>
                  </a:cubicBezTo>
                  <a:cubicBezTo>
                    <a:pt x="61256" y="70689"/>
                    <a:pt x="61256" y="70689"/>
                    <a:pt x="61256" y="70689"/>
                  </a:cubicBezTo>
                  <a:cubicBezTo>
                    <a:pt x="61449" y="70862"/>
                    <a:pt x="61449" y="70862"/>
                    <a:pt x="61449" y="70862"/>
                  </a:cubicBezTo>
                  <a:cubicBezTo>
                    <a:pt x="62995" y="71896"/>
                    <a:pt x="63574" y="72931"/>
                    <a:pt x="63574" y="73620"/>
                  </a:cubicBezTo>
                  <a:cubicBezTo>
                    <a:pt x="63574" y="73793"/>
                    <a:pt x="63574" y="73793"/>
                    <a:pt x="63574" y="73793"/>
                  </a:cubicBezTo>
                  <a:cubicBezTo>
                    <a:pt x="66666" y="109482"/>
                    <a:pt x="66666" y="109482"/>
                    <a:pt x="66666" y="109482"/>
                  </a:cubicBezTo>
                  <a:cubicBezTo>
                    <a:pt x="66666" y="110000"/>
                    <a:pt x="66666" y="110000"/>
                    <a:pt x="66666" y="110000"/>
                  </a:cubicBezTo>
                  <a:cubicBezTo>
                    <a:pt x="66666" y="112241"/>
                    <a:pt x="64347" y="114482"/>
                    <a:pt x="61062" y="114482"/>
                  </a:cubicBezTo>
                  <a:cubicBezTo>
                    <a:pt x="59516" y="114482"/>
                    <a:pt x="58164" y="113965"/>
                    <a:pt x="57004" y="113275"/>
                  </a:cubicBezTo>
                  <a:cubicBezTo>
                    <a:pt x="56038" y="112413"/>
                    <a:pt x="55458" y="111379"/>
                    <a:pt x="55265" y="110172"/>
                  </a:cubicBezTo>
                  <a:cubicBezTo>
                    <a:pt x="55265" y="110172"/>
                    <a:pt x="55265" y="110172"/>
                    <a:pt x="55265" y="110172"/>
                  </a:cubicBezTo>
                  <a:cubicBezTo>
                    <a:pt x="51594" y="79482"/>
                    <a:pt x="51594" y="79482"/>
                    <a:pt x="51594" y="79482"/>
                  </a:cubicBezTo>
                  <a:cubicBezTo>
                    <a:pt x="8502" y="52931"/>
                    <a:pt x="8502" y="52931"/>
                    <a:pt x="8502" y="52931"/>
                  </a:cubicBezTo>
                  <a:cubicBezTo>
                    <a:pt x="8502" y="52931"/>
                    <a:pt x="8502" y="52931"/>
                    <a:pt x="8502" y="52931"/>
                  </a:cubicBezTo>
                  <a:cubicBezTo>
                    <a:pt x="6763" y="51896"/>
                    <a:pt x="5797" y="50517"/>
                    <a:pt x="5797" y="49137"/>
                  </a:cubicBezTo>
                  <a:cubicBezTo>
                    <a:pt x="6183" y="47931"/>
                    <a:pt x="6183" y="47931"/>
                    <a:pt x="6183" y="47931"/>
                  </a:cubicBezTo>
                  <a:cubicBezTo>
                    <a:pt x="3285" y="47068"/>
                    <a:pt x="3285" y="47068"/>
                    <a:pt x="3285" y="47068"/>
                  </a:cubicBezTo>
                  <a:cubicBezTo>
                    <a:pt x="5990" y="48103"/>
                    <a:pt x="5990" y="48103"/>
                    <a:pt x="5990" y="48103"/>
                  </a:cubicBezTo>
                  <a:cubicBezTo>
                    <a:pt x="23381" y="8448"/>
                    <a:pt x="23381" y="8448"/>
                    <a:pt x="23381" y="8448"/>
                  </a:cubicBezTo>
                  <a:cubicBezTo>
                    <a:pt x="23381" y="8448"/>
                    <a:pt x="23381" y="8448"/>
                    <a:pt x="23381" y="8448"/>
                  </a:cubicBezTo>
                  <a:cubicBezTo>
                    <a:pt x="24347" y="6379"/>
                    <a:pt x="26473" y="5172"/>
                    <a:pt x="28985" y="5172"/>
                  </a:cubicBezTo>
                  <a:cubicBezTo>
                    <a:pt x="29758" y="5172"/>
                    <a:pt x="29758" y="5172"/>
                    <a:pt x="29758" y="5172"/>
                  </a:cubicBezTo>
                  <a:cubicBezTo>
                    <a:pt x="29951" y="2586"/>
                    <a:pt x="29951" y="2586"/>
                    <a:pt x="29951" y="2586"/>
                  </a:cubicBezTo>
                  <a:cubicBezTo>
                    <a:pt x="29565" y="5172"/>
                    <a:pt x="29565" y="5172"/>
                    <a:pt x="29565" y="5172"/>
                  </a:cubicBezTo>
                  <a:cubicBezTo>
                    <a:pt x="52367" y="8103"/>
                    <a:pt x="52367" y="8103"/>
                    <a:pt x="52367" y="8103"/>
                  </a:cubicBezTo>
                  <a:cubicBezTo>
                    <a:pt x="52367" y="8103"/>
                    <a:pt x="52367" y="8103"/>
                    <a:pt x="52367" y="8103"/>
                  </a:cubicBezTo>
                  <a:cubicBezTo>
                    <a:pt x="53913" y="8275"/>
                    <a:pt x="55652" y="9482"/>
                    <a:pt x="56425" y="10862"/>
                  </a:cubicBezTo>
                  <a:cubicBezTo>
                    <a:pt x="56425" y="10862"/>
                    <a:pt x="56425" y="10862"/>
                    <a:pt x="56425" y="10862"/>
                  </a:cubicBezTo>
                  <a:cubicBezTo>
                    <a:pt x="72270" y="35689"/>
                    <a:pt x="72270" y="35689"/>
                    <a:pt x="72270" y="35689"/>
                  </a:cubicBezTo>
                  <a:cubicBezTo>
                    <a:pt x="95458" y="35689"/>
                    <a:pt x="95458" y="35689"/>
                    <a:pt x="95458" y="35689"/>
                  </a:cubicBezTo>
                  <a:cubicBezTo>
                    <a:pt x="96425" y="35689"/>
                    <a:pt x="97198" y="35344"/>
                    <a:pt x="97584" y="35000"/>
                  </a:cubicBezTo>
                  <a:cubicBezTo>
                    <a:pt x="98357" y="34655"/>
                    <a:pt x="98550" y="34310"/>
                    <a:pt x="98743" y="34310"/>
                  </a:cubicBezTo>
                  <a:cubicBezTo>
                    <a:pt x="97971" y="33620"/>
                    <a:pt x="97971" y="33620"/>
                    <a:pt x="97971" y="33620"/>
                  </a:cubicBezTo>
                  <a:cubicBezTo>
                    <a:pt x="98357" y="34482"/>
                    <a:pt x="98357" y="34482"/>
                    <a:pt x="98357" y="34482"/>
                  </a:cubicBezTo>
                  <a:cubicBezTo>
                    <a:pt x="98743" y="34310"/>
                    <a:pt x="98743" y="34310"/>
                    <a:pt x="98743" y="34310"/>
                  </a:cubicBezTo>
                  <a:cubicBezTo>
                    <a:pt x="97971" y="33620"/>
                    <a:pt x="97971" y="33620"/>
                    <a:pt x="97971" y="33620"/>
                  </a:cubicBezTo>
                  <a:cubicBezTo>
                    <a:pt x="98357" y="34482"/>
                    <a:pt x="98357" y="34482"/>
                    <a:pt x="98357" y="34482"/>
                  </a:cubicBezTo>
                  <a:cubicBezTo>
                    <a:pt x="97391" y="32758"/>
                    <a:pt x="97391" y="32758"/>
                    <a:pt x="97391" y="32758"/>
                  </a:cubicBezTo>
                  <a:cubicBezTo>
                    <a:pt x="97391" y="34655"/>
                    <a:pt x="97391" y="34655"/>
                    <a:pt x="97391" y="34655"/>
                  </a:cubicBezTo>
                  <a:cubicBezTo>
                    <a:pt x="98357" y="34482"/>
                    <a:pt x="98357" y="34482"/>
                    <a:pt x="98357" y="34482"/>
                  </a:cubicBezTo>
                  <a:cubicBezTo>
                    <a:pt x="97391" y="32758"/>
                    <a:pt x="97391" y="32758"/>
                    <a:pt x="97391" y="32758"/>
                  </a:cubicBezTo>
                  <a:cubicBezTo>
                    <a:pt x="97391" y="34655"/>
                    <a:pt x="97391" y="34655"/>
                    <a:pt x="97391" y="34655"/>
                  </a:cubicBezTo>
                  <a:cubicBezTo>
                    <a:pt x="100096" y="34655"/>
                    <a:pt x="100096" y="34655"/>
                    <a:pt x="100096" y="34655"/>
                  </a:cubicBezTo>
                  <a:cubicBezTo>
                    <a:pt x="102608" y="12068"/>
                    <a:pt x="102608" y="12068"/>
                    <a:pt x="102608" y="12068"/>
                  </a:cubicBezTo>
                  <a:cubicBezTo>
                    <a:pt x="102801" y="11896"/>
                    <a:pt x="102801" y="11896"/>
                    <a:pt x="102801" y="11896"/>
                  </a:cubicBezTo>
                  <a:cubicBezTo>
                    <a:pt x="102801" y="10862"/>
                    <a:pt x="103381" y="10000"/>
                    <a:pt x="104347" y="9310"/>
                  </a:cubicBezTo>
                  <a:cubicBezTo>
                    <a:pt x="105507" y="8448"/>
                    <a:pt x="106859" y="7931"/>
                    <a:pt x="108405" y="7931"/>
                  </a:cubicBezTo>
                  <a:cubicBezTo>
                    <a:pt x="108985" y="8103"/>
                    <a:pt x="108985" y="8103"/>
                    <a:pt x="108985" y="8103"/>
                  </a:cubicBezTo>
                  <a:lnTo>
                    <a:pt x="109178" y="5517"/>
                  </a:ln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1C1C1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72" name="Google Shape;2272;p271"/>
            <p:cNvSpPr/>
            <p:nvPr/>
          </p:nvSpPr>
          <p:spPr>
            <a:xfrm>
              <a:off x="9983846" y="5730792"/>
              <a:ext cx="155700" cy="1878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60000" y="102916"/>
                  </a:moveTo>
                  <a:cubicBezTo>
                    <a:pt x="67058" y="105416"/>
                    <a:pt x="67058" y="105416"/>
                    <a:pt x="67058" y="105416"/>
                  </a:cubicBezTo>
                  <a:cubicBezTo>
                    <a:pt x="105378" y="25000"/>
                    <a:pt x="105378" y="25000"/>
                    <a:pt x="105378" y="25000"/>
                  </a:cubicBezTo>
                  <a:cubicBezTo>
                    <a:pt x="105378" y="24583"/>
                    <a:pt x="105378" y="24583"/>
                    <a:pt x="105378" y="24583"/>
                  </a:cubicBezTo>
                  <a:cubicBezTo>
                    <a:pt x="106890" y="20416"/>
                    <a:pt x="109915" y="15833"/>
                    <a:pt x="113445" y="10833"/>
                  </a:cubicBezTo>
                  <a:cubicBezTo>
                    <a:pt x="120000" y="3333"/>
                    <a:pt x="120000" y="3333"/>
                    <a:pt x="120000" y="3333"/>
                  </a:cubicBezTo>
                  <a:cubicBezTo>
                    <a:pt x="103361" y="416"/>
                    <a:pt x="103361" y="416"/>
                    <a:pt x="103361" y="416"/>
                  </a:cubicBezTo>
                  <a:cubicBezTo>
                    <a:pt x="103361" y="416"/>
                    <a:pt x="103361" y="416"/>
                    <a:pt x="103361" y="416"/>
                  </a:cubicBezTo>
                  <a:cubicBezTo>
                    <a:pt x="102857" y="416"/>
                    <a:pt x="102857" y="416"/>
                    <a:pt x="102857" y="416"/>
                  </a:cubicBezTo>
                  <a:cubicBezTo>
                    <a:pt x="99831" y="0"/>
                    <a:pt x="96806" y="0"/>
                    <a:pt x="93277" y="0"/>
                  </a:cubicBezTo>
                  <a:cubicBezTo>
                    <a:pt x="61008" y="0"/>
                    <a:pt x="31764" y="17083"/>
                    <a:pt x="22184" y="42083"/>
                  </a:cubicBezTo>
                  <a:cubicBezTo>
                    <a:pt x="29243" y="43750"/>
                    <a:pt x="29243" y="43750"/>
                    <a:pt x="29243" y="43750"/>
                  </a:cubicBezTo>
                  <a:cubicBezTo>
                    <a:pt x="22184" y="41666"/>
                    <a:pt x="22184" y="41666"/>
                    <a:pt x="22184" y="41666"/>
                  </a:cubicBezTo>
                  <a:cubicBezTo>
                    <a:pt x="2016" y="85833"/>
                    <a:pt x="2016" y="85833"/>
                    <a:pt x="2016" y="85833"/>
                  </a:cubicBezTo>
                  <a:cubicBezTo>
                    <a:pt x="2016" y="85833"/>
                    <a:pt x="2016" y="85833"/>
                    <a:pt x="2016" y="85833"/>
                  </a:cubicBezTo>
                  <a:cubicBezTo>
                    <a:pt x="504" y="88333"/>
                    <a:pt x="0" y="91250"/>
                    <a:pt x="0" y="93750"/>
                  </a:cubicBezTo>
                  <a:cubicBezTo>
                    <a:pt x="0" y="104166"/>
                    <a:pt x="8067" y="114166"/>
                    <a:pt x="21680" y="116666"/>
                  </a:cubicBezTo>
                  <a:cubicBezTo>
                    <a:pt x="21680" y="116666"/>
                    <a:pt x="21680" y="116666"/>
                    <a:pt x="21680" y="116666"/>
                  </a:cubicBezTo>
                  <a:cubicBezTo>
                    <a:pt x="30756" y="118333"/>
                    <a:pt x="30756" y="118333"/>
                    <a:pt x="30756" y="118333"/>
                  </a:cubicBezTo>
                  <a:cubicBezTo>
                    <a:pt x="32268" y="112500"/>
                    <a:pt x="32268" y="112500"/>
                    <a:pt x="32268" y="112500"/>
                  </a:cubicBezTo>
                  <a:cubicBezTo>
                    <a:pt x="29747" y="118333"/>
                    <a:pt x="29747" y="118333"/>
                    <a:pt x="29747" y="118333"/>
                  </a:cubicBezTo>
                  <a:cubicBezTo>
                    <a:pt x="33277" y="119583"/>
                    <a:pt x="37310" y="120000"/>
                    <a:pt x="41344" y="120000"/>
                  </a:cubicBezTo>
                  <a:cubicBezTo>
                    <a:pt x="52941" y="120000"/>
                    <a:pt x="63025" y="113750"/>
                    <a:pt x="67058" y="105416"/>
                  </a:cubicBezTo>
                  <a:cubicBezTo>
                    <a:pt x="67058" y="105416"/>
                    <a:pt x="67058" y="105416"/>
                    <a:pt x="67058" y="105416"/>
                  </a:cubicBezTo>
                  <a:cubicBezTo>
                    <a:pt x="67058" y="105416"/>
                    <a:pt x="67058" y="105416"/>
                    <a:pt x="67058" y="105416"/>
                  </a:cubicBezTo>
                  <a:cubicBezTo>
                    <a:pt x="60000" y="102916"/>
                    <a:pt x="60000" y="102916"/>
                    <a:pt x="60000" y="102916"/>
                  </a:cubicBezTo>
                  <a:cubicBezTo>
                    <a:pt x="52941" y="100833"/>
                    <a:pt x="52941" y="100833"/>
                    <a:pt x="52941" y="100833"/>
                  </a:cubicBezTo>
                  <a:cubicBezTo>
                    <a:pt x="50924" y="105000"/>
                    <a:pt x="46386" y="107500"/>
                    <a:pt x="41344" y="107500"/>
                  </a:cubicBezTo>
                  <a:cubicBezTo>
                    <a:pt x="39327" y="107500"/>
                    <a:pt x="37815" y="107500"/>
                    <a:pt x="35294" y="106666"/>
                  </a:cubicBezTo>
                  <a:cubicBezTo>
                    <a:pt x="34789" y="106250"/>
                    <a:pt x="34789" y="106250"/>
                    <a:pt x="34789" y="106250"/>
                  </a:cubicBezTo>
                  <a:cubicBezTo>
                    <a:pt x="24705" y="104583"/>
                    <a:pt x="24705" y="104583"/>
                    <a:pt x="24705" y="104583"/>
                  </a:cubicBezTo>
                  <a:cubicBezTo>
                    <a:pt x="23193" y="110833"/>
                    <a:pt x="23193" y="110833"/>
                    <a:pt x="23193" y="110833"/>
                  </a:cubicBezTo>
                  <a:cubicBezTo>
                    <a:pt x="25210" y="104583"/>
                    <a:pt x="25210" y="104583"/>
                    <a:pt x="25210" y="104583"/>
                  </a:cubicBezTo>
                  <a:cubicBezTo>
                    <a:pt x="19159" y="103333"/>
                    <a:pt x="15126" y="98750"/>
                    <a:pt x="15126" y="93750"/>
                  </a:cubicBezTo>
                  <a:cubicBezTo>
                    <a:pt x="15126" y="92500"/>
                    <a:pt x="15630" y="91250"/>
                    <a:pt x="16134" y="90000"/>
                  </a:cubicBezTo>
                  <a:cubicBezTo>
                    <a:pt x="9075" y="87916"/>
                    <a:pt x="9075" y="87916"/>
                    <a:pt x="9075" y="87916"/>
                  </a:cubicBezTo>
                  <a:cubicBezTo>
                    <a:pt x="16134" y="90000"/>
                    <a:pt x="16134" y="90000"/>
                    <a:pt x="16134" y="90000"/>
                  </a:cubicBezTo>
                  <a:cubicBezTo>
                    <a:pt x="36806" y="45833"/>
                    <a:pt x="36806" y="45833"/>
                    <a:pt x="36806" y="45833"/>
                  </a:cubicBezTo>
                  <a:cubicBezTo>
                    <a:pt x="36806" y="45833"/>
                    <a:pt x="36806" y="45833"/>
                    <a:pt x="36806" y="45833"/>
                  </a:cubicBezTo>
                  <a:cubicBezTo>
                    <a:pt x="43865" y="26250"/>
                    <a:pt x="67058" y="12500"/>
                    <a:pt x="93277" y="12500"/>
                  </a:cubicBezTo>
                  <a:cubicBezTo>
                    <a:pt x="95798" y="12500"/>
                    <a:pt x="98319" y="12500"/>
                    <a:pt x="101344" y="12916"/>
                  </a:cubicBezTo>
                  <a:cubicBezTo>
                    <a:pt x="101848" y="6666"/>
                    <a:pt x="101848" y="6666"/>
                    <a:pt x="101848" y="6666"/>
                  </a:cubicBezTo>
                  <a:cubicBezTo>
                    <a:pt x="100840" y="12916"/>
                    <a:pt x="100840" y="12916"/>
                    <a:pt x="100840" y="12916"/>
                  </a:cubicBezTo>
                  <a:cubicBezTo>
                    <a:pt x="105882" y="13750"/>
                    <a:pt x="105882" y="13750"/>
                    <a:pt x="105882" y="13750"/>
                  </a:cubicBezTo>
                  <a:cubicBezTo>
                    <a:pt x="107394" y="7500"/>
                    <a:pt x="107394" y="7500"/>
                    <a:pt x="107394" y="7500"/>
                  </a:cubicBezTo>
                  <a:cubicBezTo>
                    <a:pt x="100840" y="4166"/>
                    <a:pt x="100840" y="4166"/>
                    <a:pt x="100840" y="4166"/>
                  </a:cubicBezTo>
                  <a:cubicBezTo>
                    <a:pt x="96302" y="9583"/>
                    <a:pt x="93277" y="15000"/>
                    <a:pt x="90756" y="20833"/>
                  </a:cubicBezTo>
                  <a:cubicBezTo>
                    <a:pt x="97815" y="22916"/>
                    <a:pt x="97815" y="22916"/>
                    <a:pt x="97815" y="22916"/>
                  </a:cubicBezTo>
                  <a:cubicBezTo>
                    <a:pt x="90756" y="20416"/>
                    <a:pt x="90756" y="20416"/>
                    <a:pt x="90756" y="20416"/>
                  </a:cubicBezTo>
                  <a:cubicBezTo>
                    <a:pt x="52941" y="100833"/>
                    <a:pt x="52941" y="100833"/>
                    <a:pt x="52941" y="100833"/>
                  </a:cubicBezTo>
                  <a:cubicBezTo>
                    <a:pt x="52941" y="100833"/>
                    <a:pt x="52941" y="100833"/>
                    <a:pt x="52941" y="100833"/>
                  </a:cubicBezTo>
                  <a:lnTo>
                    <a:pt x="60000" y="102916"/>
                  </a:ln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1C1C1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73" name="Google Shape;2273;p271"/>
            <p:cNvSpPr/>
            <p:nvPr/>
          </p:nvSpPr>
          <p:spPr>
            <a:xfrm>
              <a:off x="10011176" y="5977950"/>
              <a:ext cx="156900" cy="2199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53445" y="7880"/>
                  </a:moveTo>
                  <a:cubicBezTo>
                    <a:pt x="45882" y="6089"/>
                    <a:pt x="45882" y="6089"/>
                    <a:pt x="45882" y="6089"/>
                  </a:cubicBezTo>
                  <a:cubicBezTo>
                    <a:pt x="1008" y="103522"/>
                    <a:pt x="1008" y="103522"/>
                    <a:pt x="1008" y="103522"/>
                  </a:cubicBezTo>
                  <a:cubicBezTo>
                    <a:pt x="1008" y="103522"/>
                    <a:pt x="1008" y="103522"/>
                    <a:pt x="1008" y="103522"/>
                  </a:cubicBezTo>
                  <a:cubicBezTo>
                    <a:pt x="504" y="104955"/>
                    <a:pt x="0" y="106029"/>
                    <a:pt x="0" y="107462"/>
                  </a:cubicBezTo>
                  <a:cubicBezTo>
                    <a:pt x="0" y="111044"/>
                    <a:pt x="2016" y="114268"/>
                    <a:pt x="5546" y="116417"/>
                  </a:cubicBezTo>
                  <a:cubicBezTo>
                    <a:pt x="9075" y="118567"/>
                    <a:pt x="13613" y="120000"/>
                    <a:pt x="18655" y="120000"/>
                  </a:cubicBezTo>
                  <a:cubicBezTo>
                    <a:pt x="43865" y="120000"/>
                    <a:pt x="43865" y="120000"/>
                    <a:pt x="43865" y="120000"/>
                  </a:cubicBezTo>
                  <a:cubicBezTo>
                    <a:pt x="50420" y="120000"/>
                    <a:pt x="56470" y="118567"/>
                    <a:pt x="61512" y="116059"/>
                  </a:cubicBezTo>
                  <a:cubicBezTo>
                    <a:pt x="66554" y="113910"/>
                    <a:pt x="70588" y="110328"/>
                    <a:pt x="72605" y="106388"/>
                  </a:cubicBezTo>
                  <a:cubicBezTo>
                    <a:pt x="65546" y="104597"/>
                    <a:pt x="65546" y="104597"/>
                    <a:pt x="65546" y="104597"/>
                  </a:cubicBezTo>
                  <a:cubicBezTo>
                    <a:pt x="72605" y="106746"/>
                    <a:pt x="72605" y="106746"/>
                    <a:pt x="72605" y="106746"/>
                  </a:cubicBezTo>
                  <a:cubicBezTo>
                    <a:pt x="120000" y="31880"/>
                    <a:pt x="120000" y="31880"/>
                    <a:pt x="120000" y="31880"/>
                  </a:cubicBezTo>
                  <a:cubicBezTo>
                    <a:pt x="63529" y="6805"/>
                    <a:pt x="63529" y="6805"/>
                    <a:pt x="63529" y="6805"/>
                  </a:cubicBezTo>
                  <a:cubicBezTo>
                    <a:pt x="59495" y="11462"/>
                    <a:pt x="59495" y="11462"/>
                    <a:pt x="59495" y="11462"/>
                  </a:cubicBezTo>
                  <a:cubicBezTo>
                    <a:pt x="65042" y="7522"/>
                    <a:pt x="65042" y="7522"/>
                    <a:pt x="65042" y="7522"/>
                  </a:cubicBezTo>
                  <a:cubicBezTo>
                    <a:pt x="62521" y="6089"/>
                    <a:pt x="60504" y="4298"/>
                    <a:pt x="56470" y="2865"/>
                  </a:cubicBezTo>
                  <a:cubicBezTo>
                    <a:pt x="48907" y="0"/>
                    <a:pt x="48907" y="0"/>
                    <a:pt x="48907" y="0"/>
                  </a:cubicBezTo>
                  <a:cubicBezTo>
                    <a:pt x="45882" y="6089"/>
                    <a:pt x="45882" y="6089"/>
                    <a:pt x="45882" y="6089"/>
                  </a:cubicBezTo>
                  <a:cubicBezTo>
                    <a:pt x="53445" y="7880"/>
                    <a:pt x="53445" y="7880"/>
                    <a:pt x="53445" y="7880"/>
                  </a:cubicBezTo>
                  <a:cubicBezTo>
                    <a:pt x="49915" y="12537"/>
                    <a:pt x="49915" y="12537"/>
                    <a:pt x="49915" y="12537"/>
                  </a:cubicBezTo>
                  <a:cubicBezTo>
                    <a:pt x="50420" y="12537"/>
                    <a:pt x="51932" y="13611"/>
                    <a:pt x="53949" y="15044"/>
                  </a:cubicBezTo>
                  <a:cubicBezTo>
                    <a:pt x="54453" y="15761"/>
                    <a:pt x="54453" y="15761"/>
                    <a:pt x="54453" y="15761"/>
                  </a:cubicBezTo>
                  <a:cubicBezTo>
                    <a:pt x="100840" y="35820"/>
                    <a:pt x="100840" y="35820"/>
                    <a:pt x="100840" y="35820"/>
                  </a:cubicBezTo>
                  <a:cubicBezTo>
                    <a:pt x="58487" y="102447"/>
                    <a:pt x="58487" y="102447"/>
                    <a:pt x="58487" y="102447"/>
                  </a:cubicBezTo>
                  <a:cubicBezTo>
                    <a:pt x="58487" y="102447"/>
                    <a:pt x="58487" y="102447"/>
                    <a:pt x="58487" y="102447"/>
                  </a:cubicBezTo>
                  <a:cubicBezTo>
                    <a:pt x="57478" y="104238"/>
                    <a:pt x="55462" y="106029"/>
                    <a:pt x="52941" y="107104"/>
                  </a:cubicBezTo>
                  <a:cubicBezTo>
                    <a:pt x="50420" y="108537"/>
                    <a:pt x="46890" y="109253"/>
                    <a:pt x="43865" y="109253"/>
                  </a:cubicBezTo>
                  <a:cubicBezTo>
                    <a:pt x="18655" y="109253"/>
                    <a:pt x="18655" y="109253"/>
                    <a:pt x="18655" y="109253"/>
                  </a:cubicBezTo>
                  <a:cubicBezTo>
                    <a:pt x="16134" y="109253"/>
                    <a:pt x="15630" y="108537"/>
                    <a:pt x="15630" y="107462"/>
                  </a:cubicBezTo>
                  <a:cubicBezTo>
                    <a:pt x="15630" y="106746"/>
                    <a:pt x="15630" y="106746"/>
                    <a:pt x="15630" y="106746"/>
                  </a:cubicBezTo>
                  <a:cubicBezTo>
                    <a:pt x="8067" y="105313"/>
                    <a:pt x="8067" y="105313"/>
                    <a:pt x="8067" y="105313"/>
                  </a:cubicBezTo>
                  <a:cubicBezTo>
                    <a:pt x="15630" y="106746"/>
                    <a:pt x="15630" y="106746"/>
                    <a:pt x="15630" y="106746"/>
                  </a:cubicBezTo>
                  <a:cubicBezTo>
                    <a:pt x="60504" y="9313"/>
                    <a:pt x="60504" y="9313"/>
                    <a:pt x="60504" y="9313"/>
                  </a:cubicBezTo>
                  <a:cubicBezTo>
                    <a:pt x="53445" y="7880"/>
                    <a:pt x="53445" y="7880"/>
                    <a:pt x="53445" y="7880"/>
                  </a:cubicBezTo>
                  <a:cubicBezTo>
                    <a:pt x="49915" y="12537"/>
                    <a:pt x="49915" y="12537"/>
                    <a:pt x="49915" y="12537"/>
                  </a:cubicBezTo>
                  <a:lnTo>
                    <a:pt x="53445" y="7880"/>
                  </a:ln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1C1C1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8" name="Google Shape;2278;p272"/>
          <p:cNvSpPr txBox="1">
            <a:spLocks noGrp="1"/>
          </p:cNvSpPr>
          <p:nvPr>
            <p:ph type="ctrTitle"/>
          </p:nvPr>
        </p:nvSpPr>
        <p:spPr>
          <a:xfrm>
            <a:off x="780518" y="2150624"/>
            <a:ext cx="5681700" cy="8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3600">
                <a:latin typeface="Roboto Light"/>
                <a:ea typeface="Roboto Light"/>
                <a:cs typeface="Roboto Light"/>
                <a:sym typeface="Roboto Light"/>
              </a:rPr>
              <a:t>Herramientas adicionales para la ejecución</a:t>
            </a:r>
          </a:p>
        </p:txBody>
      </p:sp>
      <p:sp>
        <p:nvSpPr>
          <p:cNvPr id="2279" name="Google Shape;2279;p272"/>
          <p:cNvSpPr txBox="1"/>
          <p:nvPr/>
        </p:nvSpPr>
        <p:spPr>
          <a:xfrm>
            <a:off x="426075" y="3265350"/>
            <a:ext cx="4298700" cy="68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4" name="Google Shape;2284;p273"/>
          <p:cNvSpPr txBox="1">
            <a:spLocks noGrp="1"/>
          </p:cNvSpPr>
          <p:nvPr>
            <p:ph type="title"/>
          </p:nvPr>
        </p:nvSpPr>
        <p:spPr>
          <a:xfrm>
            <a:off x="371572" y="104777"/>
            <a:ext cx="8286600" cy="742500"/>
          </a:xfrm>
          <a:prstGeom prst="rect">
            <a:avLst/>
          </a:prstGeom>
        </p:spPr>
        <p:txBody>
          <a:bodyPr spcFirstLastPara="1" wrap="square" lIns="68575" tIns="68575" rIns="68575" bIns="6857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/>
              <a:t>Hoja de cálculo de declaración de visión del cambio</a:t>
            </a:r>
          </a:p>
        </p:txBody>
      </p:sp>
      <p:sp>
        <p:nvSpPr>
          <p:cNvPr id="2285" name="Google Shape;2285;p273"/>
          <p:cNvSpPr/>
          <p:nvPr/>
        </p:nvSpPr>
        <p:spPr>
          <a:xfrm>
            <a:off x="371575" y="1580318"/>
            <a:ext cx="8475600" cy="2417100"/>
          </a:xfrm>
          <a:prstGeom prst="rect">
            <a:avLst/>
          </a:prstGeom>
          <a:noFill/>
          <a:ln w="9525" cap="flat" cmpd="sng">
            <a:solidFill>
              <a:srgbClr val="666666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86" name="Google Shape;2286;p273"/>
          <p:cNvSpPr txBox="1"/>
          <p:nvPr/>
        </p:nvSpPr>
        <p:spPr>
          <a:xfrm>
            <a:off x="371575" y="1140056"/>
            <a:ext cx="7304700" cy="26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300"/>
              </a:spcAft>
              <a:buNone/>
            </a:pPr>
            <a:r>
              <a:rPr lang="es-MX" sz="1200" i="1">
                <a:solidFill>
                  <a:srgbClr val="59575C"/>
                </a:solidFill>
                <a:latin typeface="Roboto"/>
                <a:ea typeface="Roboto"/>
                <a:cs typeface="Roboto"/>
                <a:sym typeface="Roboto"/>
              </a:rPr>
              <a:t>Utilice la siguiente plantilla como una guía para crear un borrador de su declaración de cambio: </a:t>
            </a:r>
          </a:p>
        </p:txBody>
      </p:sp>
      <p:sp>
        <p:nvSpPr>
          <p:cNvPr id="2287" name="Google Shape;2287;p273"/>
          <p:cNvSpPr txBox="1"/>
          <p:nvPr/>
        </p:nvSpPr>
        <p:spPr>
          <a:xfrm>
            <a:off x="645670" y="1785895"/>
            <a:ext cx="7885800" cy="210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s-MX">
                <a:solidFill>
                  <a:srgbClr val="59575C"/>
                </a:solidFill>
                <a:latin typeface="Roboto"/>
                <a:ea typeface="Roboto"/>
                <a:cs typeface="Roboto"/>
                <a:sym typeface="Roboto"/>
              </a:rPr>
              <a:t>Actualmente</a:t>
            </a:r>
            <a:r>
              <a:rPr lang="es-MX" sz="1800">
                <a:solidFill>
                  <a:srgbClr val="59575C"/>
                </a:solidFill>
                <a:latin typeface="Roboto"/>
                <a:ea typeface="Roboto"/>
                <a:cs typeface="Roboto"/>
                <a:sym typeface="Roboto"/>
              </a:rPr>
              <a:t> _____</a:t>
            </a:r>
            <a:r>
              <a:rPr lang="es-MX" sz="1000" i="1">
                <a:solidFill>
                  <a:srgbClr val="59575C"/>
                </a:solidFill>
                <a:latin typeface="Roboto"/>
                <a:ea typeface="Roboto"/>
                <a:cs typeface="Roboto"/>
                <a:sym typeface="Roboto"/>
              </a:rPr>
              <a:t>descripción de retos de estado actual creando un sentido de emergencia</a:t>
            </a:r>
            <a:r>
              <a:rPr lang="es-MX" sz="1800">
                <a:solidFill>
                  <a:srgbClr val="59575C"/>
                </a:solidFill>
                <a:latin typeface="Roboto"/>
                <a:ea typeface="Roboto"/>
                <a:cs typeface="Roboto"/>
                <a:sym typeface="Roboto"/>
              </a:rPr>
              <a:t>______. </a:t>
            </a:r>
            <a:r>
              <a:rPr lang="es-MX">
                <a:solidFill>
                  <a:srgbClr val="59575C"/>
                </a:solidFill>
                <a:latin typeface="Roboto"/>
                <a:ea typeface="Roboto"/>
                <a:cs typeface="Roboto"/>
                <a:sym typeface="Roboto"/>
              </a:rPr>
              <a:t>Con el fin de </a:t>
            </a:r>
            <a:r>
              <a:rPr lang="es-MX" sz="1800">
                <a:solidFill>
                  <a:srgbClr val="59575C"/>
                </a:solidFill>
                <a:latin typeface="Roboto"/>
                <a:ea typeface="Roboto"/>
                <a:cs typeface="Roboto"/>
                <a:sym typeface="Roboto"/>
              </a:rPr>
              <a:t>______</a:t>
            </a:r>
            <a:r>
              <a:rPr lang="es-MX" sz="1000" i="1">
                <a:solidFill>
                  <a:srgbClr val="59575C"/>
                </a:solidFill>
                <a:latin typeface="Roboto"/>
                <a:ea typeface="Roboto"/>
                <a:cs typeface="Roboto"/>
                <a:sym typeface="Roboto"/>
              </a:rPr>
              <a:t>descripción de la brecha que cerrará el cambio.</a:t>
            </a:r>
            <a:r>
              <a:rPr lang="es-MX" sz="1800">
                <a:solidFill>
                  <a:srgbClr val="59575C"/>
                </a:solidFill>
                <a:latin typeface="Roboto"/>
                <a:ea typeface="Roboto"/>
                <a:cs typeface="Roboto"/>
                <a:sym typeface="Roboto"/>
              </a:rPr>
              <a:t>______ estamos ____</a:t>
            </a:r>
            <a:r>
              <a:rPr lang="es-MX" sz="1000">
                <a:solidFill>
                  <a:srgbClr val="59575C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s-MX" sz="1000" i="1">
                <a:solidFill>
                  <a:srgbClr val="59575C"/>
                </a:solidFill>
                <a:latin typeface="Roboto"/>
                <a:ea typeface="Roboto"/>
                <a:cs typeface="Roboto"/>
                <a:sym typeface="Roboto"/>
              </a:rPr>
              <a:t>descripción de los cambios</a:t>
            </a:r>
            <a:r>
              <a:rPr lang="es-MX" sz="1800">
                <a:solidFill>
                  <a:srgbClr val="59575C"/>
                </a:solidFill>
                <a:latin typeface="Roboto"/>
                <a:ea typeface="Roboto"/>
                <a:cs typeface="Roboto"/>
                <a:sym typeface="Roboto"/>
              </a:rPr>
              <a:t>_____. </a:t>
            </a:r>
            <a:r>
              <a:rPr lang="es-MX">
                <a:solidFill>
                  <a:srgbClr val="59575C"/>
                </a:solidFill>
                <a:latin typeface="Roboto"/>
                <a:ea typeface="Roboto"/>
                <a:cs typeface="Roboto"/>
                <a:sym typeface="Roboto"/>
              </a:rPr>
              <a:t>Hacer eso no solo </a:t>
            </a:r>
            <a:r>
              <a:rPr lang="es-MX" sz="1800">
                <a:solidFill>
                  <a:srgbClr val="59575C"/>
                </a:solidFill>
                <a:latin typeface="Roboto"/>
                <a:ea typeface="Roboto"/>
                <a:cs typeface="Roboto"/>
                <a:sym typeface="Roboto"/>
              </a:rPr>
              <a:t>_____</a:t>
            </a:r>
            <a:r>
              <a:rPr lang="es-MX" sz="1000" i="1">
                <a:solidFill>
                  <a:srgbClr val="59575C"/>
                </a:solidFill>
                <a:latin typeface="Roboto"/>
                <a:ea typeface="Roboto"/>
                <a:cs typeface="Roboto"/>
                <a:sym typeface="Roboto"/>
              </a:rPr>
              <a:t>descripción de las ventajas de negocio anticipadas</a:t>
            </a:r>
            <a:r>
              <a:rPr lang="es-MX" sz="1800">
                <a:solidFill>
                  <a:srgbClr val="59575C"/>
                </a:solidFill>
                <a:latin typeface="Roboto"/>
                <a:ea typeface="Roboto"/>
                <a:cs typeface="Roboto"/>
                <a:sym typeface="Roboto"/>
              </a:rPr>
              <a:t>______, pero también ___</a:t>
            </a:r>
            <a:r>
              <a:rPr lang="es-MX" sz="1000" i="1">
                <a:solidFill>
                  <a:srgbClr val="59575C"/>
                </a:solidFill>
                <a:latin typeface="Roboto"/>
                <a:ea typeface="Roboto"/>
                <a:cs typeface="Roboto"/>
                <a:sym typeface="Roboto"/>
              </a:rPr>
              <a:t>descripción de las ventajas anticipadas para funciones específicas y/o las oportunidades adicionales a las que el cambio abrirá las puertas para</a:t>
            </a:r>
            <a:r>
              <a:rPr lang="es-MX" sz="1800">
                <a:solidFill>
                  <a:srgbClr val="59575C"/>
                </a:solidFill>
                <a:latin typeface="Roboto"/>
                <a:ea typeface="Roboto"/>
                <a:cs typeface="Roboto"/>
                <a:sym typeface="Roboto"/>
              </a:rPr>
              <a:t>_______.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2" name="Google Shape;2292;p274"/>
          <p:cNvSpPr txBox="1">
            <a:spLocks noGrp="1"/>
          </p:cNvSpPr>
          <p:nvPr>
            <p:ph type="title"/>
          </p:nvPr>
        </p:nvSpPr>
        <p:spPr>
          <a:xfrm>
            <a:off x="371572" y="104777"/>
            <a:ext cx="8286600" cy="742500"/>
          </a:xfrm>
          <a:prstGeom prst="rect">
            <a:avLst/>
          </a:prstGeom>
        </p:spPr>
        <p:txBody>
          <a:bodyPr spcFirstLastPara="1" wrap="square" lIns="68575" tIns="68575" rIns="68575" bIns="6857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dirty="0"/>
              <a:t>__________ Evaluación de preparación para el cambio </a:t>
            </a:r>
          </a:p>
        </p:txBody>
      </p:sp>
      <p:graphicFrame>
        <p:nvGraphicFramePr>
          <p:cNvPr id="2293" name="Google Shape;2293;p274"/>
          <p:cNvGraphicFramePr/>
          <p:nvPr>
            <p:extLst>
              <p:ext uri="{D42A27DB-BD31-4B8C-83A1-F6EECF244321}">
                <p14:modId xmlns:p14="http://schemas.microsoft.com/office/powerpoint/2010/main" val="3293505881"/>
              </p:ext>
            </p:extLst>
          </p:nvPr>
        </p:nvGraphicFramePr>
        <p:xfrm>
          <a:off x="468291" y="1124606"/>
          <a:ext cx="8432800" cy="3335706"/>
        </p:xfrm>
        <a:graphic>
          <a:graphicData uri="http://schemas.openxmlformats.org/drawingml/2006/table">
            <a:tbl>
              <a:tblPr>
                <a:noFill/>
                <a:tableStyleId>{4892ADE3-4121-4F3F-8AFE-779C9AB57E45}</a:tableStyleId>
              </a:tblPr>
              <a:tblGrid>
                <a:gridCol w="1584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483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900" b="1">
                          <a:solidFill>
                            <a:srgbClr val="FFFFFF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Categoría</a:t>
                      </a:r>
                    </a:p>
                  </a:txBody>
                  <a:tcPr marL="68575" marR="68575" marT="68575" marB="68575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900" b="1">
                          <a:solidFill>
                            <a:srgbClr val="FFFFFF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Pregunta(s)</a:t>
                      </a:r>
                    </a:p>
                  </a:txBody>
                  <a:tcPr marL="68575" marR="68575" marT="68575" marB="68575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900" b="1">
                          <a:solidFill>
                            <a:srgbClr val="5C5C5C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Case de negocio</a:t>
                      </a:r>
                    </a:p>
                  </a:txBody>
                  <a:tcPr marL="68575" marR="68575" marT="68575" marB="68575" anchor="ctr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900">
                          <a:solidFill>
                            <a:srgbClr val="5C5C5C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Comprendo las ventajas del uso de __________</a:t>
                      </a:r>
                    </a:p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900">
                          <a:solidFill>
                            <a:srgbClr val="5C5C5C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Creo que_________ nos permitirá proteger los datos de nuestros clientes</a:t>
                      </a:r>
                    </a:p>
                  </a:txBody>
                  <a:tcPr marL="68575" marR="68575" marT="68575" marB="68575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900" b="1">
                          <a:solidFill>
                            <a:srgbClr val="5C5C5C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Visión</a:t>
                      </a:r>
                    </a:p>
                  </a:txBody>
                  <a:tcPr marL="68575" marR="68575" marT="68575" marB="68575" anchor="ctr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900">
                          <a:solidFill>
                            <a:srgbClr val="5C5C5C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Comprendo la visión y los objetivos clave de la activación de __________</a:t>
                      </a:r>
                    </a:p>
                  </a:txBody>
                  <a:tcPr marL="68575" marR="68575" marT="68575" marB="68575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3F3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900" b="1">
                          <a:solidFill>
                            <a:srgbClr val="5C5C5C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Comunicación</a:t>
                      </a:r>
                    </a:p>
                  </a:txBody>
                  <a:tcPr marL="68575" marR="68575" marT="68575" marB="68575" anchor="ctr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900">
                          <a:solidFill>
                            <a:srgbClr val="5C5C5C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Creo que las comunicaciones fueron oportunas y efectivas</a:t>
                      </a:r>
                    </a:p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900">
                          <a:solidFill>
                            <a:srgbClr val="5C5C5C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Puedo describir las ventajas de negocio anticipadas del proyecto</a:t>
                      </a:r>
                    </a:p>
                  </a:txBody>
                  <a:tcPr marL="68575" marR="68575" marT="68575" marB="68575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900" b="1">
                          <a:solidFill>
                            <a:srgbClr val="5C5C5C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Directivos</a:t>
                      </a:r>
                    </a:p>
                  </a:txBody>
                  <a:tcPr marL="68575" marR="68575" marT="68575" marB="68575" anchor="ctr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900">
                          <a:solidFill>
                            <a:srgbClr val="5C5C5C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Creo que la directiva está implicada y respalda este esfuerzo</a:t>
                      </a:r>
                    </a:p>
                  </a:txBody>
                  <a:tcPr marL="68575" marR="68575" marT="68575" marB="68575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3F3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900" b="1">
                          <a:solidFill>
                            <a:srgbClr val="5C5C5C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Preparación de la organización</a:t>
                      </a:r>
                    </a:p>
                  </a:txBody>
                  <a:tcPr marL="68575" marR="68575" marT="68575" marB="68575" anchor="ctr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900">
                          <a:solidFill>
                            <a:srgbClr val="5C5C5C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Creo que podemos implementar y adoptar __________ con éxito como una organización</a:t>
                      </a:r>
                    </a:p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900">
                          <a:solidFill>
                            <a:srgbClr val="5C5C5C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Creo que las otras iniciativas de negocio en &lt;organization&gt; no tendrán un efecto adverso sobre el éxito de este proyecto</a:t>
                      </a:r>
                    </a:p>
                  </a:txBody>
                  <a:tcPr marL="68575" marR="68575" marT="68575" marB="68575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900" b="1">
                          <a:solidFill>
                            <a:srgbClr val="5C5C5C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Cultura</a:t>
                      </a:r>
                    </a:p>
                  </a:txBody>
                  <a:tcPr marL="68575" marR="68575" marT="68575" marB="68575" anchor="ctr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900">
                          <a:solidFill>
                            <a:srgbClr val="5C5C5C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Creo que mis colegas están motivados y comprometidos con ver este proyecto convertirse en un éxito</a:t>
                      </a:r>
                    </a:p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900">
                          <a:solidFill>
                            <a:srgbClr val="5C5C5C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Creo que los cambios derivados por el proyecto de __________  están causando estrés y/o ansiedad en &lt;organization&gt;</a:t>
                      </a:r>
                    </a:p>
                  </a:txBody>
                  <a:tcPr marL="68575" marR="68575" marT="68575" marB="68575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3F3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900" b="1">
                          <a:solidFill>
                            <a:srgbClr val="5C5C5C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Preparación para el cambio</a:t>
                      </a:r>
                    </a:p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900" b="1" i="1">
                          <a:solidFill>
                            <a:srgbClr val="5C5C5C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(Finalizada abierta)</a:t>
                      </a:r>
                    </a:p>
                  </a:txBody>
                  <a:tcPr marL="68575" marR="68575" marT="68575" marB="68575" anchor="ctr">
                    <a:lnL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900" dirty="0">
                          <a:solidFill>
                            <a:srgbClr val="5C5C5C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¿Cuáles son las preocupaciones clave en su equipo acerca del uso de __________?</a:t>
                      </a:r>
                    </a:p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900" dirty="0">
                          <a:solidFill>
                            <a:srgbClr val="5C5C5C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Como está relacionado con este cambio, ¿dónde encontraríamos resistencia? ¿Qué aspecto tendrá? ¿Cuáles son los riesgos del proyecto?</a:t>
                      </a:r>
                    </a:p>
                    <a:p>
                      <a:pPr marL="0" lvl="0" indent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900" dirty="0">
                          <a:solidFill>
                            <a:srgbClr val="5C5C5C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¿Existe algún otro comentario que le gustaría compartir?</a:t>
                      </a:r>
                    </a:p>
                  </a:txBody>
                  <a:tcPr marL="68575" marR="68575" marT="68575" marB="68575">
                    <a:lnL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pic>
        <p:nvPicPr>
          <p:cNvPr id="2294" name="Google Shape;2294;p274"/>
          <p:cNvPicPr preferRelativeResize="0"/>
          <p:nvPr/>
        </p:nvPicPr>
        <p:blipFill rotWithShape="1">
          <a:blip r:embed="rId3">
            <a:alphaModFix/>
          </a:blip>
          <a:srcRect l="8775"/>
          <a:stretch/>
        </p:blipFill>
        <p:spPr>
          <a:xfrm>
            <a:off x="4939688" y="4520156"/>
            <a:ext cx="583277" cy="538613"/>
          </a:xfrm>
          <a:prstGeom prst="rect">
            <a:avLst/>
          </a:prstGeom>
          <a:noFill/>
          <a:ln>
            <a:noFill/>
          </a:ln>
        </p:spPr>
      </p:pic>
      <p:pic>
        <p:nvPicPr>
          <p:cNvPr id="2295" name="Google Shape;2295;p274"/>
          <p:cNvPicPr preferRelativeResize="0"/>
          <p:nvPr/>
        </p:nvPicPr>
        <p:blipFill>
          <a:blip r:embed="rId4"/>
          <a:srcRect/>
          <a:stretch/>
        </p:blipFill>
        <p:spPr>
          <a:xfrm>
            <a:off x="5505963" y="4476806"/>
            <a:ext cx="2390924" cy="607219"/>
          </a:xfrm>
          <a:prstGeom prst="rect">
            <a:avLst/>
          </a:prstGeom>
          <a:noFill/>
          <a:ln>
            <a:noFill/>
          </a:ln>
        </p:spPr>
      </p:pic>
      <p:sp>
        <p:nvSpPr>
          <p:cNvPr id="2296" name="Google Shape;2296;p274"/>
          <p:cNvSpPr txBox="1"/>
          <p:nvPr/>
        </p:nvSpPr>
        <p:spPr>
          <a:xfrm>
            <a:off x="1522400" y="4650675"/>
            <a:ext cx="3343200" cy="36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MX" sz="900">
                <a:solidFill>
                  <a:srgbClr val="5C5C5C"/>
                </a:solidFill>
                <a:latin typeface="Proxima Nova"/>
                <a:ea typeface="Proxima Nova"/>
                <a:cs typeface="Proxima Nova"/>
                <a:sym typeface="Proxima Nova"/>
              </a:rPr>
              <a:t>El uso de un sistema cuantitativo codificado por colores (mostrado a la derecha) determina el nivel de riesgo asociado con respuestas proporcionadas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" name="Google Shape;1679;p248"/>
          <p:cNvSpPr/>
          <p:nvPr/>
        </p:nvSpPr>
        <p:spPr>
          <a:xfrm>
            <a:off x="8360148" y="4383672"/>
            <a:ext cx="119700" cy="119700"/>
          </a:xfrm>
          <a:prstGeom prst="ellipse">
            <a:avLst/>
          </a:prstGeom>
          <a:solidFill>
            <a:srgbClr val="D39981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80" name="Google Shape;1680;p248"/>
          <p:cNvSpPr/>
          <p:nvPr/>
        </p:nvSpPr>
        <p:spPr>
          <a:xfrm>
            <a:off x="8360148" y="4566479"/>
            <a:ext cx="119700" cy="119700"/>
          </a:xfrm>
          <a:prstGeom prst="ellipse">
            <a:avLst/>
          </a:prstGeom>
          <a:solidFill>
            <a:srgbClr val="B45F06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81" name="Google Shape;1681;p248"/>
          <p:cNvSpPr/>
          <p:nvPr/>
        </p:nvSpPr>
        <p:spPr>
          <a:xfrm>
            <a:off x="8360148" y="4761472"/>
            <a:ext cx="119700" cy="119700"/>
          </a:xfrm>
          <a:prstGeom prst="ellipse">
            <a:avLst/>
          </a:prstGeom>
          <a:solidFill>
            <a:srgbClr val="8D837B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82" name="Google Shape;1682;p248"/>
          <p:cNvSpPr txBox="1"/>
          <p:nvPr/>
        </p:nvSpPr>
        <p:spPr>
          <a:xfrm>
            <a:off x="8507880" y="4269250"/>
            <a:ext cx="721200" cy="65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s-MX" sz="700">
                <a:solidFill>
                  <a:srgbClr val="032E61"/>
                </a:solidFill>
                <a:latin typeface="Proxima Nova"/>
                <a:ea typeface="Proxima Nova"/>
                <a:cs typeface="Proxima Nova"/>
                <a:sym typeface="Proxima Nova"/>
              </a:rPr>
              <a:t>Social 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s-MX" sz="700">
                <a:solidFill>
                  <a:srgbClr val="032E61"/>
                </a:solidFill>
                <a:latin typeface="Proxima Nova"/>
                <a:ea typeface="Proxima Nova"/>
                <a:cs typeface="Proxima Nova"/>
                <a:sym typeface="Proxima Nova"/>
              </a:rPr>
              <a:t>Personal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900"/>
              </a:spcBef>
              <a:spcAft>
                <a:spcPts val="90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s-MX" sz="700">
                <a:solidFill>
                  <a:srgbClr val="032E61"/>
                </a:solidFill>
                <a:latin typeface="Proxima Nova"/>
                <a:ea typeface="Proxima Nova"/>
                <a:cs typeface="Proxima Nova"/>
                <a:sym typeface="Proxima Nova"/>
              </a:rPr>
              <a:t>Estructural</a:t>
            </a:r>
          </a:p>
        </p:txBody>
      </p:sp>
      <p:grpSp>
        <p:nvGrpSpPr>
          <p:cNvPr id="1683" name="Google Shape;1683;p248"/>
          <p:cNvGrpSpPr/>
          <p:nvPr/>
        </p:nvGrpSpPr>
        <p:grpSpPr>
          <a:xfrm rot="1878247">
            <a:off x="4068695" y="288786"/>
            <a:ext cx="4604249" cy="4604160"/>
            <a:chOff x="-321416" y="764706"/>
            <a:chExt cx="3852300" cy="3851400"/>
          </a:xfrm>
        </p:grpSpPr>
        <p:sp>
          <p:nvSpPr>
            <p:cNvPr id="1684" name="Google Shape;1684;p248"/>
            <p:cNvSpPr/>
            <p:nvPr/>
          </p:nvSpPr>
          <p:spPr>
            <a:xfrm>
              <a:off x="-310623" y="775497"/>
              <a:ext cx="3830700" cy="3829800"/>
            </a:xfrm>
            <a:prstGeom prst="pie">
              <a:avLst>
                <a:gd name="adj1" fmla="val 10818113"/>
                <a:gd name="adj2" fmla="val 18082802"/>
              </a:avLst>
            </a:prstGeom>
            <a:solidFill>
              <a:srgbClr val="A0746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100" b="0" i="0" u="none" strike="noStrike" cap="none">
                <a:solidFill>
                  <a:srgbClr val="205CA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85" name="Google Shape;1685;p248"/>
            <p:cNvSpPr/>
            <p:nvPr/>
          </p:nvSpPr>
          <p:spPr>
            <a:xfrm>
              <a:off x="-321416" y="764706"/>
              <a:ext cx="3852300" cy="3851400"/>
            </a:xfrm>
            <a:prstGeom prst="pie">
              <a:avLst>
                <a:gd name="adj1" fmla="val 18103589"/>
                <a:gd name="adj2" fmla="val 3494218"/>
              </a:avLst>
            </a:prstGeom>
            <a:solidFill>
              <a:srgbClr val="783F0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s-MX" sz="1100" b="0" i="0" u="none" strike="noStrike" cap="none">
                  <a:solidFill>
                    <a:srgbClr val="205CA0"/>
                  </a:solidFill>
                  <a:latin typeface="Arial"/>
                  <a:ea typeface="Arial"/>
                  <a:cs typeface="Arial"/>
                  <a:sym typeface="Arial"/>
                </a:rPr>
                <a:t>  </a:t>
              </a:r>
            </a:p>
          </p:txBody>
        </p:sp>
        <p:sp>
          <p:nvSpPr>
            <p:cNvPr id="1686" name="Google Shape;1686;p248"/>
            <p:cNvSpPr/>
            <p:nvPr/>
          </p:nvSpPr>
          <p:spPr>
            <a:xfrm rot="10800000">
              <a:off x="-310572" y="775470"/>
              <a:ext cx="3830700" cy="3829800"/>
            </a:xfrm>
            <a:prstGeom prst="pie">
              <a:avLst>
                <a:gd name="adj1" fmla="val 14316039"/>
                <a:gd name="adj2" fmla="val 28420"/>
              </a:avLst>
            </a:prstGeom>
            <a:solidFill>
              <a:srgbClr val="43434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100" b="0" i="0" u="none" strike="noStrike" cap="none">
                <a:solidFill>
                  <a:srgbClr val="205CA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687" name="Google Shape;1687;p248"/>
          <p:cNvGrpSpPr/>
          <p:nvPr/>
        </p:nvGrpSpPr>
        <p:grpSpPr>
          <a:xfrm rot="1877473">
            <a:off x="4259264" y="478453"/>
            <a:ext cx="4242523" cy="4241932"/>
            <a:chOff x="-321416" y="764706"/>
            <a:chExt cx="3852300" cy="3851400"/>
          </a:xfrm>
        </p:grpSpPr>
        <p:sp>
          <p:nvSpPr>
            <p:cNvPr id="1688" name="Google Shape;1688;p248"/>
            <p:cNvSpPr/>
            <p:nvPr/>
          </p:nvSpPr>
          <p:spPr>
            <a:xfrm>
              <a:off x="-310623" y="775497"/>
              <a:ext cx="3830700" cy="3829800"/>
            </a:xfrm>
            <a:prstGeom prst="pie">
              <a:avLst>
                <a:gd name="adj1" fmla="val 10818113"/>
                <a:gd name="adj2" fmla="val 18082802"/>
              </a:avLst>
            </a:prstGeom>
            <a:solidFill>
              <a:srgbClr val="D3998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100" b="0" i="0" u="none" strike="noStrike" cap="none">
                <a:solidFill>
                  <a:srgbClr val="205CA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89" name="Google Shape;1689;p248"/>
            <p:cNvSpPr/>
            <p:nvPr/>
          </p:nvSpPr>
          <p:spPr>
            <a:xfrm>
              <a:off x="-321416" y="764706"/>
              <a:ext cx="3852300" cy="3851400"/>
            </a:xfrm>
            <a:prstGeom prst="pie">
              <a:avLst>
                <a:gd name="adj1" fmla="val 18103589"/>
                <a:gd name="adj2" fmla="val 3494218"/>
              </a:avLst>
            </a:prstGeom>
            <a:solidFill>
              <a:srgbClr val="B45F06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s-MX" sz="1100" b="0" i="0" u="none" strike="noStrike" cap="none">
                  <a:solidFill>
                    <a:srgbClr val="205CA0"/>
                  </a:solidFill>
                  <a:latin typeface="Arial"/>
                  <a:ea typeface="Arial"/>
                  <a:cs typeface="Arial"/>
                  <a:sym typeface="Arial"/>
                </a:rPr>
                <a:t>  </a:t>
              </a:r>
            </a:p>
          </p:txBody>
        </p:sp>
        <p:sp>
          <p:nvSpPr>
            <p:cNvPr id="1690" name="Google Shape;1690;p248"/>
            <p:cNvSpPr/>
            <p:nvPr/>
          </p:nvSpPr>
          <p:spPr>
            <a:xfrm rot="10800000">
              <a:off x="-310572" y="775470"/>
              <a:ext cx="3830700" cy="3829800"/>
            </a:xfrm>
            <a:prstGeom prst="pie">
              <a:avLst>
                <a:gd name="adj1" fmla="val 14367034"/>
                <a:gd name="adj2" fmla="val 28420"/>
              </a:avLst>
            </a:prstGeom>
            <a:solidFill>
              <a:srgbClr val="59575C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100" b="0" i="0" u="none" strike="noStrike" cap="none">
                <a:solidFill>
                  <a:srgbClr val="205CA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691" name="Google Shape;1691;p248"/>
          <p:cNvGrpSpPr/>
          <p:nvPr/>
        </p:nvGrpSpPr>
        <p:grpSpPr>
          <a:xfrm>
            <a:off x="5684319" y="1925654"/>
            <a:ext cx="1387066" cy="1386933"/>
            <a:chOff x="5513985" y="1983272"/>
            <a:chExt cx="1324800" cy="1324800"/>
          </a:xfrm>
        </p:grpSpPr>
        <p:sp>
          <p:nvSpPr>
            <p:cNvPr id="1692" name="Google Shape;1692;p248"/>
            <p:cNvSpPr/>
            <p:nvPr/>
          </p:nvSpPr>
          <p:spPr>
            <a:xfrm>
              <a:off x="5513985" y="1983272"/>
              <a:ext cx="1324800" cy="1324800"/>
            </a:xfrm>
            <a:prstGeom prst="ellipse">
              <a:avLst/>
            </a:prstGeom>
            <a:solidFill>
              <a:srgbClr val="F3F3F3"/>
            </a:solidFill>
            <a:ln w="2857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pic>
          <p:nvPicPr>
            <p:cNvPr id="1693" name="Google Shape;1693;p248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5631922" y="2291637"/>
              <a:ext cx="1085127" cy="48172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694" name="Google Shape;1694;p248" descr="Camp-Fire-Friends.png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5740669" y="2660191"/>
              <a:ext cx="787402" cy="51316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695" name="Google Shape;1695;p248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6257395" y="2672901"/>
              <a:ext cx="364483" cy="433200"/>
            </a:xfrm>
            <a:prstGeom prst="rect">
              <a:avLst/>
            </a:prstGeom>
            <a:noFill/>
            <a:ln>
              <a:noFill/>
            </a:ln>
            <a:effectLst>
              <a:outerShdw blurRad="57150" dist="57150" dir="5400000" algn="bl" rotWithShape="0">
                <a:srgbClr val="FFFFFF">
                  <a:alpha val="50000"/>
                </a:srgbClr>
              </a:outerShdw>
            </a:effectLst>
          </p:spPr>
        </p:pic>
        <p:pic>
          <p:nvPicPr>
            <p:cNvPr id="1696" name="Google Shape;1696;p248" descr="Intelligent-Rainbow-Cloud_Gray.png"/>
            <p:cNvPicPr preferRelativeResize="0"/>
            <p:nvPr/>
          </p:nvPicPr>
          <p:blipFill rotWithShape="1">
            <a:blip r:embed="rId6">
              <a:alphaModFix/>
            </a:blip>
            <a:srcRect b="15239"/>
            <a:stretch/>
          </p:blipFill>
          <p:spPr>
            <a:xfrm>
              <a:off x="5975832" y="2183287"/>
              <a:ext cx="211046" cy="151307"/>
            </a:xfrm>
            <a:prstGeom prst="rect">
              <a:avLst/>
            </a:prstGeom>
            <a:noFill/>
            <a:ln>
              <a:noFill/>
            </a:ln>
            <a:effectLst>
              <a:outerShdw blurRad="57150" dist="57150" dir="5400000" algn="bl" rotWithShape="0">
                <a:srgbClr val="FFFFFF">
                  <a:alpha val="50000"/>
                </a:srgbClr>
              </a:outerShdw>
            </a:effectLst>
          </p:spPr>
        </p:pic>
      </p:grpSp>
      <p:grpSp>
        <p:nvGrpSpPr>
          <p:cNvPr id="1697" name="Google Shape;1697;p248"/>
          <p:cNvGrpSpPr/>
          <p:nvPr/>
        </p:nvGrpSpPr>
        <p:grpSpPr>
          <a:xfrm>
            <a:off x="5688778" y="1948627"/>
            <a:ext cx="1387066" cy="1386933"/>
            <a:chOff x="5491665" y="1984122"/>
            <a:chExt cx="1324800" cy="1324800"/>
          </a:xfrm>
        </p:grpSpPr>
        <p:sp>
          <p:nvSpPr>
            <p:cNvPr id="1698" name="Google Shape;1698;p248"/>
            <p:cNvSpPr/>
            <p:nvPr/>
          </p:nvSpPr>
          <p:spPr>
            <a:xfrm>
              <a:off x="5491665" y="1984122"/>
              <a:ext cx="1324800" cy="1324800"/>
            </a:xfrm>
            <a:prstGeom prst="ellipse">
              <a:avLst/>
            </a:prstGeom>
            <a:solidFill>
              <a:srgbClr val="000000">
                <a:alpha val="61540"/>
              </a:srgbClr>
            </a:solidFill>
            <a:ln w="381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9" name="Google Shape;1699;p248"/>
            <p:cNvSpPr txBox="1"/>
            <p:nvPr/>
          </p:nvSpPr>
          <p:spPr>
            <a:xfrm>
              <a:off x="5656274" y="2356767"/>
              <a:ext cx="1005300" cy="318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s-MX" sz="800" i="1">
                  <a:solidFill>
                    <a:srgbClr val="CCCCCC"/>
                  </a:solidFill>
                  <a:latin typeface="Proxima Nova"/>
                  <a:ea typeface="Proxima Nova"/>
                  <a:cs typeface="Proxima Nova"/>
                  <a:sym typeface="Proxima Nova"/>
                </a:rPr>
                <a:t>ESTADO FUTURO DESEADO</a:t>
              </a:r>
            </a:p>
          </p:txBody>
        </p:sp>
      </p:grpSp>
      <p:grpSp>
        <p:nvGrpSpPr>
          <p:cNvPr id="1700" name="Google Shape;1700;p248"/>
          <p:cNvGrpSpPr/>
          <p:nvPr/>
        </p:nvGrpSpPr>
        <p:grpSpPr>
          <a:xfrm>
            <a:off x="6173443" y="2713629"/>
            <a:ext cx="414288" cy="306731"/>
            <a:chOff x="7141533" y="1082325"/>
            <a:chExt cx="480000" cy="355383"/>
          </a:xfrm>
        </p:grpSpPr>
        <p:sp>
          <p:nvSpPr>
            <p:cNvPr id="1701" name="Google Shape;1701;p248"/>
            <p:cNvSpPr/>
            <p:nvPr/>
          </p:nvSpPr>
          <p:spPr>
            <a:xfrm>
              <a:off x="7355419" y="1082325"/>
              <a:ext cx="161700" cy="1212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60000" y="80869"/>
                  </a:moveTo>
                  <a:cubicBezTo>
                    <a:pt x="61463" y="80869"/>
                    <a:pt x="62439" y="81521"/>
                    <a:pt x="63902" y="81521"/>
                  </a:cubicBezTo>
                  <a:cubicBezTo>
                    <a:pt x="72195" y="83478"/>
                    <a:pt x="76585" y="90652"/>
                    <a:pt x="80975" y="97173"/>
                  </a:cubicBezTo>
                  <a:cubicBezTo>
                    <a:pt x="85365" y="104347"/>
                    <a:pt x="88780" y="109565"/>
                    <a:pt x="96097" y="109565"/>
                  </a:cubicBezTo>
                  <a:cubicBezTo>
                    <a:pt x="103414" y="109565"/>
                    <a:pt x="106829" y="104347"/>
                    <a:pt x="111219" y="97173"/>
                  </a:cubicBezTo>
                  <a:cubicBezTo>
                    <a:pt x="112195" y="95869"/>
                    <a:pt x="112195" y="95869"/>
                    <a:pt x="112195" y="95869"/>
                  </a:cubicBezTo>
                  <a:cubicBezTo>
                    <a:pt x="88292" y="25434"/>
                    <a:pt x="70731" y="10434"/>
                    <a:pt x="60000" y="10434"/>
                  </a:cubicBezTo>
                  <a:cubicBezTo>
                    <a:pt x="57073" y="10434"/>
                    <a:pt x="57073" y="10434"/>
                    <a:pt x="57073" y="10434"/>
                  </a:cubicBezTo>
                  <a:cubicBezTo>
                    <a:pt x="56585" y="11086"/>
                    <a:pt x="56585" y="11086"/>
                    <a:pt x="56585" y="11086"/>
                  </a:cubicBezTo>
                  <a:cubicBezTo>
                    <a:pt x="56097" y="11086"/>
                    <a:pt x="56097" y="11086"/>
                    <a:pt x="56097" y="11086"/>
                  </a:cubicBezTo>
                  <a:cubicBezTo>
                    <a:pt x="54146" y="11739"/>
                    <a:pt x="54146" y="11739"/>
                    <a:pt x="54146" y="11739"/>
                  </a:cubicBezTo>
                  <a:cubicBezTo>
                    <a:pt x="53170" y="12391"/>
                    <a:pt x="53170" y="12391"/>
                    <a:pt x="53170" y="12391"/>
                  </a:cubicBezTo>
                  <a:cubicBezTo>
                    <a:pt x="51219" y="13043"/>
                    <a:pt x="51219" y="13043"/>
                    <a:pt x="51219" y="13043"/>
                  </a:cubicBezTo>
                  <a:cubicBezTo>
                    <a:pt x="49756" y="14347"/>
                    <a:pt x="49756" y="14347"/>
                    <a:pt x="49756" y="14347"/>
                  </a:cubicBezTo>
                  <a:cubicBezTo>
                    <a:pt x="48780" y="15652"/>
                    <a:pt x="48780" y="15652"/>
                    <a:pt x="48780" y="15652"/>
                  </a:cubicBezTo>
                  <a:cubicBezTo>
                    <a:pt x="46829" y="16956"/>
                    <a:pt x="46829" y="16956"/>
                    <a:pt x="46829" y="16956"/>
                  </a:cubicBezTo>
                  <a:cubicBezTo>
                    <a:pt x="45853" y="18260"/>
                    <a:pt x="45853" y="18260"/>
                    <a:pt x="45853" y="18260"/>
                  </a:cubicBezTo>
                  <a:cubicBezTo>
                    <a:pt x="43414" y="20869"/>
                    <a:pt x="40487" y="24130"/>
                    <a:pt x="38048" y="28043"/>
                  </a:cubicBezTo>
                  <a:cubicBezTo>
                    <a:pt x="38048" y="28043"/>
                    <a:pt x="38048" y="28043"/>
                    <a:pt x="38048" y="28043"/>
                  </a:cubicBezTo>
                  <a:cubicBezTo>
                    <a:pt x="28292" y="42391"/>
                    <a:pt x="18048" y="65217"/>
                    <a:pt x="7804" y="95869"/>
                  </a:cubicBezTo>
                  <a:cubicBezTo>
                    <a:pt x="8292" y="97173"/>
                    <a:pt x="8292" y="97173"/>
                    <a:pt x="8292" y="97173"/>
                  </a:cubicBezTo>
                  <a:cubicBezTo>
                    <a:pt x="12682" y="104347"/>
                    <a:pt x="16585" y="109565"/>
                    <a:pt x="23902" y="109565"/>
                  </a:cubicBezTo>
                  <a:cubicBezTo>
                    <a:pt x="31219" y="109565"/>
                    <a:pt x="34634" y="104347"/>
                    <a:pt x="39024" y="97173"/>
                  </a:cubicBezTo>
                  <a:cubicBezTo>
                    <a:pt x="43902" y="90000"/>
                    <a:pt x="49268" y="80869"/>
                    <a:pt x="60000" y="80869"/>
                  </a:cubicBezTo>
                  <a:moveTo>
                    <a:pt x="96097" y="120000"/>
                  </a:moveTo>
                  <a:cubicBezTo>
                    <a:pt x="85365" y="120000"/>
                    <a:pt x="80000" y="111521"/>
                    <a:pt x="75121" y="103695"/>
                  </a:cubicBezTo>
                  <a:cubicBezTo>
                    <a:pt x="71219" y="97826"/>
                    <a:pt x="68292" y="92608"/>
                    <a:pt x="62926" y="91304"/>
                  </a:cubicBezTo>
                  <a:cubicBezTo>
                    <a:pt x="60000" y="91304"/>
                    <a:pt x="60000" y="91304"/>
                    <a:pt x="60000" y="91304"/>
                  </a:cubicBezTo>
                  <a:cubicBezTo>
                    <a:pt x="52682" y="91304"/>
                    <a:pt x="49268" y="96521"/>
                    <a:pt x="44878" y="103695"/>
                  </a:cubicBezTo>
                  <a:cubicBezTo>
                    <a:pt x="40000" y="111521"/>
                    <a:pt x="34634" y="120000"/>
                    <a:pt x="23902" y="120000"/>
                  </a:cubicBezTo>
                  <a:cubicBezTo>
                    <a:pt x="12682" y="120000"/>
                    <a:pt x="7317" y="111521"/>
                    <a:pt x="2439" y="103695"/>
                  </a:cubicBezTo>
                  <a:cubicBezTo>
                    <a:pt x="487" y="100434"/>
                    <a:pt x="487" y="100434"/>
                    <a:pt x="487" y="100434"/>
                  </a:cubicBezTo>
                  <a:cubicBezTo>
                    <a:pt x="0" y="94565"/>
                    <a:pt x="0" y="94565"/>
                    <a:pt x="0" y="94565"/>
                  </a:cubicBezTo>
                  <a:cubicBezTo>
                    <a:pt x="10731" y="61304"/>
                    <a:pt x="21951" y="36521"/>
                    <a:pt x="32195" y="20869"/>
                  </a:cubicBezTo>
                  <a:cubicBezTo>
                    <a:pt x="32195" y="20869"/>
                    <a:pt x="32195" y="20869"/>
                    <a:pt x="32195" y="20869"/>
                  </a:cubicBezTo>
                  <a:cubicBezTo>
                    <a:pt x="32195" y="20869"/>
                    <a:pt x="32195" y="20869"/>
                    <a:pt x="32195" y="20869"/>
                  </a:cubicBezTo>
                  <a:cubicBezTo>
                    <a:pt x="35121" y="16956"/>
                    <a:pt x="38048" y="13043"/>
                    <a:pt x="40975" y="9782"/>
                  </a:cubicBezTo>
                  <a:cubicBezTo>
                    <a:pt x="41463" y="9782"/>
                    <a:pt x="41463" y="9782"/>
                    <a:pt x="41463" y="9782"/>
                  </a:cubicBezTo>
                  <a:cubicBezTo>
                    <a:pt x="42439" y="9130"/>
                    <a:pt x="42439" y="9130"/>
                    <a:pt x="42439" y="9130"/>
                  </a:cubicBezTo>
                  <a:cubicBezTo>
                    <a:pt x="44390" y="7173"/>
                    <a:pt x="44390" y="7173"/>
                    <a:pt x="44390" y="7173"/>
                  </a:cubicBezTo>
                  <a:cubicBezTo>
                    <a:pt x="46341" y="5217"/>
                    <a:pt x="46341" y="5217"/>
                    <a:pt x="46341" y="5217"/>
                  </a:cubicBezTo>
                  <a:cubicBezTo>
                    <a:pt x="48292" y="3913"/>
                    <a:pt x="48292" y="3913"/>
                    <a:pt x="48292" y="3913"/>
                  </a:cubicBezTo>
                  <a:cubicBezTo>
                    <a:pt x="50243" y="2608"/>
                    <a:pt x="50243" y="2608"/>
                    <a:pt x="50243" y="2608"/>
                  </a:cubicBezTo>
                  <a:cubicBezTo>
                    <a:pt x="51707" y="1956"/>
                    <a:pt x="51707" y="1956"/>
                    <a:pt x="51707" y="1956"/>
                  </a:cubicBezTo>
                  <a:cubicBezTo>
                    <a:pt x="54634" y="1304"/>
                    <a:pt x="54634" y="1304"/>
                    <a:pt x="54634" y="1304"/>
                  </a:cubicBezTo>
                  <a:cubicBezTo>
                    <a:pt x="54634" y="1304"/>
                    <a:pt x="54634" y="1304"/>
                    <a:pt x="54634" y="1304"/>
                  </a:cubicBezTo>
                  <a:cubicBezTo>
                    <a:pt x="55609" y="652"/>
                    <a:pt x="55609" y="652"/>
                    <a:pt x="55609" y="652"/>
                  </a:cubicBezTo>
                  <a:cubicBezTo>
                    <a:pt x="57560" y="0"/>
                    <a:pt x="58536" y="0"/>
                    <a:pt x="60000" y="0"/>
                  </a:cubicBezTo>
                  <a:cubicBezTo>
                    <a:pt x="79024" y="0"/>
                    <a:pt x="99024" y="31304"/>
                    <a:pt x="120000" y="94565"/>
                  </a:cubicBezTo>
                  <a:cubicBezTo>
                    <a:pt x="119512" y="100434"/>
                    <a:pt x="119512" y="100434"/>
                    <a:pt x="119512" y="100434"/>
                  </a:cubicBezTo>
                  <a:cubicBezTo>
                    <a:pt x="117073" y="103695"/>
                    <a:pt x="117073" y="103695"/>
                    <a:pt x="117073" y="103695"/>
                  </a:cubicBezTo>
                  <a:cubicBezTo>
                    <a:pt x="112195" y="111521"/>
                    <a:pt x="106829" y="120000"/>
                    <a:pt x="96097" y="12000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1C1C1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02" name="Google Shape;1702;p248"/>
            <p:cNvSpPr/>
            <p:nvPr/>
          </p:nvSpPr>
          <p:spPr>
            <a:xfrm>
              <a:off x="7218770" y="1207092"/>
              <a:ext cx="172200" cy="1164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60228" y="80000"/>
                  </a:moveTo>
                  <a:cubicBezTo>
                    <a:pt x="63878" y="80000"/>
                    <a:pt x="67072" y="81355"/>
                    <a:pt x="70266" y="84067"/>
                  </a:cubicBezTo>
                  <a:cubicBezTo>
                    <a:pt x="74372" y="86779"/>
                    <a:pt x="77110" y="92203"/>
                    <a:pt x="79847" y="96949"/>
                  </a:cubicBezTo>
                  <a:cubicBezTo>
                    <a:pt x="83954" y="103728"/>
                    <a:pt x="87148" y="109830"/>
                    <a:pt x="93992" y="109830"/>
                  </a:cubicBezTo>
                  <a:cubicBezTo>
                    <a:pt x="100836" y="109830"/>
                    <a:pt x="104030" y="103728"/>
                    <a:pt x="108136" y="96949"/>
                  </a:cubicBezTo>
                  <a:cubicBezTo>
                    <a:pt x="111787" y="90847"/>
                    <a:pt x="111787" y="90847"/>
                    <a:pt x="111787" y="90847"/>
                  </a:cubicBezTo>
                  <a:cubicBezTo>
                    <a:pt x="93079" y="37966"/>
                    <a:pt x="75285" y="10169"/>
                    <a:pt x="60228" y="10169"/>
                  </a:cubicBezTo>
                  <a:cubicBezTo>
                    <a:pt x="57034" y="10847"/>
                    <a:pt x="57034" y="10847"/>
                    <a:pt x="57034" y="10847"/>
                  </a:cubicBezTo>
                  <a:cubicBezTo>
                    <a:pt x="56577" y="10847"/>
                    <a:pt x="56577" y="10847"/>
                    <a:pt x="56577" y="10847"/>
                  </a:cubicBezTo>
                  <a:cubicBezTo>
                    <a:pt x="56121" y="10847"/>
                    <a:pt x="56121" y="10847"/>
                    <a:pt x="56121" y="10847"/>
                  </a:cubicBezTo>
                  <a:cubicBezTo>
                    <a:pt x="54296" y="11525"/>
                    <a:pt x="54296" y="11525"/>
                    <a:pt x="54296" y="11525"/>
                  </a:cubicBezTo>
                  <a:cubicBezTo>
                    <a:pt x="52927" y="12203"/>
                    <a:pt x="52927" y="12203"/>
                    <a:pt x="52927" y="12203"/>
                  </a:cubicBezTo>
                  <a:cubicBezTo>
                    <a:pt x="51558" y="12881"/>
                    <a:pt x="51558" y="12881"/>
                    <a:pt x="51558" y="12881"/>
                  </a:cubicBezTo>
                  <a:cubicBezTo>
                    <a:pt x="51102" y="13559"/>
                    <a:pt x="51102" y="13559"/>
                    <a:pt x="51102" y="13559"/>
                  </a:cubicBezTo>
                  <a:cubicBezTo>
                    <a:pt x="50190" y="14237"/>
                    <a:pt x="50190" y="14237"/>
                    <a:pt x="50190" y="14237"/>
                  </a:cubicBezTo>
                  <a:cubicBezTo>
                    <a:pt x="49277" y="14915"/>
                    <a:pt x="49277" y="14915"/>
                    <a:pt x="49277" y="14915"/>
                  </a:cubicBezTo>
                  <a:cubicBezTo>
                    <a:pt x="48821" y="14915"/>
                    <a:pt x="48821" y="14915"/>
                    <a:pt x="48821" y="14915"/>
                  </a:cubicBezTo>
                  <a:cubicBezTo>
                    <a:pt x="45171" y="18305"/>
                    <a:pt x="45171" y="18305"/>
                    <a:pt x="45171" y="18305"/>
                  </a:cubicBezTo>
                  <a:cubicBezTo>
                    <a:pt x="44714" y="18983"/>
                    <a:pt x="44714" y="18983"/>
                    <a:pt x="44714" y="18983"/>
                  </a:cubicBezTo>
                  <a:cubicBezTo>
                    <a:pt x="42433" y="21694"/>
                    <a:pt x="42433" y="21694"/>
                    <a:pt x="42433" y="21694"/>
                  </a:cubicBezTo>
                  <a:cubicBezTo>
                    <a:pt x="41520" y="22372"/>
                    <a:pt x="41520" y="22372"/>
                    <a:pt x="41520" y="22372"/>
                  </a:cubicBezTo>
                  <a:cubicBezTo>
                    <a:pt x="39239" y="25762"/>
                    <a:pt x="39239" y="25762"/>
                    <a:pt x="39239" y="25762"/>
                  </a:cubicBezTo>
                  <a:cubicBezTo>
                    <a:pt x="29201" y="39322"/>
                    <a:pt x="19163" y="61016"/>
                    <a:pt x="8212" y="90847"/>
                  </a:cubicBezTo>
                  <a:cubicBezTo>
                    <a:pt x="11863" y="96949"/>
                    <a:pt x="11863" y="96949"/>
                    <a:pt x="11863" y="96949"/>
                  </a:cubicBezTo>
                  <a:cubicBezTo>
                    <a:pt x="15969" y="103728"/>
                    <a:pt x="19163" y="109830"/>
                    <a:pt x="26007" y="109830"/>
                  </a:cubicBezTo>
                  <a:cubicBezTo>
                    <a:pt x="32851" y="109830"/>
                    <a:pt x="36501" y="103728"/>
                    <a:pt x="40608" y="96949"/>
                  </a:cubicBezTo>
                  <a:cubicBezTo>
                    <a:pt x="44714" y="88813"/>
                    <a:pt x="49733" y="80000"/>
                    <a:pt x="60228" y="80000"/>
                  </a:cubicBezTo>
                  <a:moveTo>
                    <a:pt x="93992" y="119999"/>
                  </a:moveTo>
                  <a:cubicBezTo>
                    <a:pt x="83954" y="119999"/>
                    <a:pt x="78935" y="111186"/>
                    <a:pt x="74372" y="103728"/>
                  </a:cubicBezTo>
                  <a:cubicBezTo>
                    <a:pt x="72091" y="98983"/>
                    <a:pt x="69809" y="95593"/>
                    <a:pt x="66615" y="92881"/>
                  </a:cubicBezTo>
                  <a:cubicBezTo>
                    <a:pt x="64790" y="91525"/>
                    <a:pt x="62509" y="90847"/>
                    <a:pt x="60228" y="90847"/>
                  </a:cubicBezTo>
                  <a:cubicBezTo>
                    <a:pt x="53384" y="90847"/>
                    <a:pt x="49733" y="96271"/>
                    <a:pt x="45627" y="103728"/>
                  </a:cubicBezTo>
                  <a:cubicBezTo>
                    <a:pt x="41520" y="111186"/>
                    <a:pt x="36501" y="119999"/>
                    <a:pt x="26007" y="119999"/>
                  </a:cubicBezTo>
                  <a:cubicBezTo>
                    <a:pt x="15969" y="119999"/>
                    <a:pt x="10950" y="111186"/>
                    <a:pt x="6387" y="103728"/>
                  </a:cubicBezTo>
                  <a:cubicBezTo>
                    <a:pt x="5019" y="100338"/>
                    <a:pt x="3193" y="98305"/>
                    <a:pt x="1825" y="95593"/>
                  </a:cubicBezTo>
                  <a:cubicBezTo>
                    <a:pt x="456" y="94237"/>
                    <a:pt x="0" y="91525"/>
                    <a:pt x="912" y="89491"/>
                  </a:cubicBezTo>
                  <a:cubicBezTo>
                    <a:pt x="12319" y="56949"/>
                    <a:pt x="23726" y="32542"/>
                    <a:pt x="34676" y="17627"/>
                  </a:cubicBezTo>
                  <a:cubicBezTo>
                    <a:pt x="36958" y="14237"/>
                    <a:pt x="36958" y="14237"/>
                    <a:pt x="36958" y="14237"/>
                  </a:cubicBezTo>
                  <a:cubicBezTo>
                    <a:pt x="37870" y="13559"/>
                    <a:pt x="37870" y="13559"/>
                    <a:pt x="37870" y="13559"/>
                  </a:cubicBezTo>
                  <a:cubicBezTo>
                    <a:pt x="40608" y="10847"/>
                    <a:pt x="40608" y="10847"/>
                    <a:pt x="40608" y="10847"/>
                  </a:cubicBezTo>
                  <a:cubicBezTo>
                    <a:pt x="41064" y="10169"/>
                    <a:pt x="41064" y="10169"/>
                    <a:pt x="41064" y="10169"/>
                  </a:cubicBezTo>
                  <a:cubicBezTo>
                    <a:pt x="42433" y="8135"/>
                    <a:pt x="43802" y="6779"/>
                    <a:pt x="45627" y="6101"/>
                  </a:cubicBezTo>
                  <a:cubicBezTo>
                    <a:pt x="45627" y="5423"/>
                    <a:pt x="45627" y="5423"/>
                    <a:pt x="45627" y="5423"/>
                  </a:cubicBezTo>
                  <a:cubicBezTo>
                    <a:pt x="46996" y="4745"/>
                    <a:pt x="46996" y="4745"/>
                    <a:pt x="46996" y="4745"/>
                  </a:cubicBezTo>
                  <a:cubicBezTo>
                    <a:pt x="48365" y="4067"/>
                    <a:pt x="48365" y="4067"/>
                    <a:pt x="48365" y="4067"/>
                  </a:cubicBezTo>
                  <a:cubicBezTo>
                    <a:pt x="48821" y="3389"/>
                    <a:pt x="48821" y="3389"/>
                    <a:pt x="48821" y="3389"/>
                  </a:cubicBezTo>
                  <a:cubicBezTo>
                    <a:pt x="50646" y="2033"/>
                    <a:pt x="50646" y="2033"/>
                    <a:pt x="50646" y="2033"/>
                  </a:cubicBezTo>
                  <a:cubicBezTo>
                    <a:pt x="52471" y="1355"/>
                    <a:pt x="52471" y="1355"/>
                    <a:pt x="52471" y="1355"/>
                  </a:cubicBezTo>
                  <a:cubicBezTo>
                    <a:pt x="54752" y="677"/>
                    <a:pt x="54752" y="677"/>
                    <a:pt x="54752" y="677"/>
                  </a:cubicBezTo>
                  <a:cubicBezTo>
                    <a:pt x="56121" y="0"/>
                    <a:pt x="56121" y="0"/>
                    <a:pt x="56121" y="0"/>
                  </a:cubicBezTo>
                  <a:cubicBezTo>
                    <a:pt x="57490" y="0"/>
                    <a:pt x="58859" y="0"/>
                    <a:pt x="60228" y="0"/>
                  </a:cubicBezTo>
                  <a:cubicBezTo>
                    <a:pt x="78479" y="0"/>
                    <a:pt x="98555" y="29830"/>
                    <a:pt x="119087" y="89491"/>
                  </a:cubicBezTo>
                  <a:cubicBezTo>
                    <a:pt x="120000" y="91525"/>
                    <a:pt x="119543" y="94237"/>
                    <a:pt x="118631" y="95593"/>
                  </a:cubicBezTo>
                  <a:cubicBezTo>
                    <a:pt x="116806" y="98305"/>
                    <a:pt x="115437" y="100338"/>
                    <a:pt x="113612" y="103728"/>
                  </a:cubicBezTo>
                  <a:cubicBezTo>
                    <a:pt x="109049" y="111186"/>
                    <a:pt x="104030" y="119999"/>
                    <a:pt x="93992" y="11999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1C1C1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03" name="Google Shape;1703;p248"/>
            <p:cNvSpPr/>
            <p:nvPr/>
          </p:nvSpPr>
          <p:spPr>
            <a:xfrm>
              <a:off x="7164110" y="1285517"/>
              <a:ext cx="281700" cy="1521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5034" y="112274"/>
                  </a:moveTo>
                  <a:cubicBezTo>
                    <a:pt x="114965" y="112274"/>
                    <a:pt x="114965" y="112274"/>
                    <a:pt x="114965" y="112274"/>
                  </a:cubicBezTo>
                  <a:cubicBezTo>
                    <a:pt x="112447" y="97339"/>
                    <a:pt x="104335" y="54077"/>
                    <a:pt x="93986" y="15450"/>
                  </a:cubicBezTo>
                  <a:cubicBezTo>
                    <a:pt x="92867" y="18025"/>
                    <a:pt x="92867" y="18025"/>
                    <a:pt x="92867" y="18025"/>
                  </a:cubicBezTo>
                  <a:cubicBezTo>
                    <a:pt x="90069" y="23690"/>
                    <a:pt x="86993" y="30386"/>
                    <a:pt x="80839" y="30386"/>
                  </a:cubicBezTo>
                  <a:cubicBezTo>
                    <a:pt x="74685" y="30386"/>
                    <a:pt x="71608" y="23690"/>
                    <a:pt x="68811" y="18025"/>
                  </a:cubicBezTo>
                  <a:cubicBezTo>
                    <a:pt x="67412" y="14420"/>
                    <a:pt x="66013" y="11845"/>
                    <a:pt x="64055" y="9785"/>
                  </a:cubicBezTo>
                  <a:cubicBezTo>
                    <a:pt x="62937" y="8755"/>
                    <a:pt x="61538" y="7725"/>
                    <a:pt x="60139" y="7725"/>
                  </a:cubicBezTo>
                  <a:cubicBezTo>
                    <a:pt x="55944" y="7725"/>
                    <a:pt x="53706" y="12360"/>
                    <a:pt x="51188" y="18025"/>
                  </a:cubicBezTo>
                  <a:cubicBezTo>
                    <a:pt x="48671" y="23690"/>
                    <a:pt x="45594" y="30386"/>
                    <a:pt x="39160" y="30386"/>
                  </a:cubicBezTo>
                  <a:cubicBezTo>
                    <a:pt x="33006" y="30386"/>
                    <a:pt x="29930" y="23690"/>
                    <a:pt x="27132" y="18025"/>
                  </a:cubicBezTo>
                  <a:cubicBezTo>
                    <a:pt x="26293" y="15965"/>
                    <a:pt x="26293" y="15965"/>
                    <a:pt x="26293" y="15965"/>
                  </a:cubicBezTo>
                  <a:cubicBezTo>
                    <a:pt x="15664" y="54077"/>
                    <a:pt x="7552" y="97339"/>
                    <a:pt x="5034" y="112274"/>
                  </a:cubicBezTo>
                  <a:moveTo>
                    <a:pt x="118041" y="120000"/>
                  </a:moveTo>
                  <a:cubicBezTo>
                    <a:pt x="1958" y="120000"/>
                    <a:pt x="1958" y="120000"/>
                    <a:pt x="1958" y="120000"/>
                  </a:cubicBezTo>
                  <a:cubicBezTo>
                    <a:pt x="279" y="118454"/>
                    <a:pt x="279" y="118454"/>
                    <a:pt x="279" y="118454"/>
                  </a:cubicBezTo>
                  <a:cubicBezTo>
                    <a:pt x="0" y="114849"/>
                    <a:pt x="0" y="114849"/>
                    <a:pt x="0" y="114849"/>
                  </a:cubicBezTo>
                  <a:cubicBezTo>
                    <a:pt x="0" y="114334"/>
                    <a:pt x="10069" y="55622"/>
                    <a:pt x="23776" y="7210"/>
                  </a:cubicBezTo>
                  <a:cubicBezTo>
                    <a:pt x="25174" y="5150"/>
                    <a:pt x="25174" y="5150"/>
                    <a:pt x="25174" y="5150"/>
                  </a:cubicBezTo>
                  <a:cubicBezTo>
                    <a:pt x="27132" y="6180"/>
                    <a:pt x="27132" y="6180"/>
                    <a:pt x="27132" y="6180"/>
                  </a:cubicBezTo>
                  <a:cubicBezTo>
                    <a:pt x="28251" y="8240"/>
                    <a:pt x="29370" y="10300"/>
                    <a:pt x="30489" y="12875"/>
                  </a:cubicBezTo>
                  <a:cubicBezTo>
                    <a:pt x="33006" y="18025"/>
                    <a:pt x="34965" y="22660"/>
                    <a:pt x="39160" y="22660"/>
                  </a:cubicBezTo>
                  <a:cubicBezTo>
                    <a:pt x="43356" y="22660"/>
                    <a:pt x="45594" y="18025"/>
                    <a:pt x="48111" y="12875"/>
                  </a:cubicBezTo>
                  <a:cubicBezTo>
                    <a:pt x="50629" y="6695"/>
                    <a:pt x="53986" y="0"/>
                    <a:pt x="60139" y="0"/>
                  </a:cubicBezTo>
                  <a:cubicBezTo>
                    <a:pt x="62377" y="0"/>
                    <a:pt x="64335" y="1030"/>
                    <a:pt x="66293" y="3090"/>
                  </a:cubicBezTo>
                  <a:cubicBezTo>
                    <a:pt x="68811" y="5150"/>
                    <a:pt x="70489" y="9270"/>
                    <a:pt x="72167" y="12875"/>
                  </a:cubicBezTo>
                  <a:cubicBezTo>
                    <a:pt x="74685" y="18025"/>
                    <a:pt x="76643" y="22660"/>
                    <a:pt x="80839" y="22660"/>
                  </a:cubicBezTo>
                  <a:cubicBezTo>
                    <a:pt x="85034" y="22660"/>
                    <a:pt x="86993" y="18025"/>
                    <a:pt x="89510" y="12875"/>
                  </a:cubicBezTo>
                  <a:cubicBezTo>
                    <a:pt x="90629" y="10300"/>
                    <a:pt x="91748" y="8240"/>
                    <a:pt x="93146" y="6180"/>
                  </a:cubicBezTo>
                  <a:cubicBezTo>
                    <a:pt x="94825" y="5150"/>
                    <a:pt x="94825" y="5150"/>
                    <a:pt x="94825" y="5150"/>
                  </a:cubicBezTo>
                  <a:cubicBezTo>
                    <a:pt x="96223" y="7210"/>
                    <a:pt x="96223" y="7210"/>
                    <a:pt x="96223" y="7210"/>
                  </a:cubicBezTo>
                  <a:cubicBezTo>
                    <a:pt x="110209" y="55622"/>
                    <a:pt x="120000" y="114334"/>
                    <a:pt x="120000" y="114849"/>
                  </a:cubicBezTo>
                  <a:cubicBezTo>
                    <a:pt x="119720" y="118454"/>
                    <a:pt x="119720" y="118454"/>
                    <a:pt x="119720" y="118454"/>
                  </a:cubicBezTo>
                  <a:lnTo>
                    <a:pt x="118041" y="1200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1C1C1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04" name="Google Shape;1704;p248"/>
            <p:cNvSpPr/>
            <p:nvPr/>
          </p:nvSpPr>
          <p:spPr>
            <a:xfrm>
              <a:off x="7499198" y="1247493"/>
              <a:ext cx="108000" cy="510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20363" y="56103"/>
                  </a:moveTo>
                  <a:cubicBezTo>
                    <a:pt x="15272" y="56103"/>
                    <a:pt x="11636" y="65454"/>
                    <a:pt x="11636" y="76363"/>
                  </a:cubicBezTo>
                  <a:cubicBezTo>
                    <a:pt x="11636" y="87272"/>
                    <a:pt x="15272" y="95064"/>
                    <a:pt x="20363" y="95064"/>
                  </a:cubicBezTo>
                  <a:cubicBezTo>
                    <a:pt x="99636" y="95064"/>
                    <a:pt x="99636" y="95064"/>
                    <a:pt x="99636" y="95064"/>
                  </a:cubicBezTo>
                  <a:cubicBezTo>
                    <a:pt x="104727" y="95064"/>
                    <a:pt x="109090" y="87272"/>
                    <a:pt x="109090" y="76363"/>
                  </a:cubicBezTo>
                  <a:cubicBezTo>
                    <a:pt x="109090" y="65454"/>
                    <a:pt x="104727" y="56103"/>
                    <a:pt x="99636" y="56103"/>
                  </a:cubicBezTo>
                  <a:cubicBezTo>
                    <a:pt x="67636" y="56103"/>
                    <a:pt x="67636" y="56103"/>
                    <a:pt x="67636" y="56103"/>
                  </a:cubicBezTo>
                  <a:cubicBezTo>
                    <a:pt x="64000" y="52987"/>
                    <a:pt x="64000" y="52987"/>
                    <a:pt x="64000" y="52987"/>
                  </a:cubicBezTo>
                  <a:cubicBezTo>
                    <a:pt x="62545" y="43636"/>
                    <a:pt x="62545" y="43636"/>
                    <a:pt x="62545" y="43636"/>
                  </a:cubicBezTo>
                  <a:cubicBezTo>
                    <a:pt x="62545" y="42077"/>
                    <a:pt x="62545" y="42077"/>
                    <a:pt x="62545" y="42077"/>
                  </a:cubicBezTo>
                  <a:cubicBezTo>
                    <a:pt x="62545" y="32727"/>
                    <a:pt x="58181" y="23376"/>
                    <a:pt x="53090" y="23376"/>
                  </a:cubicBezTo>
                  <a:cubicBezTo>
                    <a:pt x="40727" y="23376"/>
                    <a:pt x="40727" y="23376"/>
                    <a:pt x="40727" y="23376"/>
                  </a:cubicBezTo>
                  <a:cubicBezTo>
                    <a:pt x="35636" y="23376"/>
                    <a:pt x="32000" y="32727"/>
                    <a:pt x="32000" y="42077"/>
                  </a:cubicBezTo>
                  <a:cubicBezTo>
                    <a:pt x="32000" y="43636"/>
                    <a:pt x="32000" y="43636"/>
                    <a:pt x="32000" y="43636"/>
                  </a:cubicBezTo>
                  <a:cubicBezTo>
                    <a:pt x="30545" y="52987"/>
                    <a:pt x="30545" y="52987"/>
                    <a:pt x="30545" y="52987"/>
                  </a:cubicBezTo>
                  <a:cubicBezTo>
                    <a:pt x="26181" y="56103"/>
                    <a:pt x="26181" y="56103"/>
                    <a:pt x="26181" y="56103"/>
                  </a:cubicBezTo>
                  <a:lnTo>
                    <a:pt x="20363" y="56103"/>
                  </a:lnTo>
                  <a:close/>
                  <a:moveTo>
                    <a:pt x="99636" y="120000"/>
                  </a:moveTo>
                  <a:cubicBezTo>
                    <a:pt x="20363" y="120000"/>
                    <a:pt x="20363" y="120000"/>
                    <a:pt x="20363" y="120000"/>
                  </a:cubicBezTo>
                  <a:cubicBezTo>
                    <a:pt x="9454" y="120000"/>
                    <a:pt x="0" y="99740"/>
                    <a:pt x="0" y="76363"/>
                  </a:cubicBezTo>
                  <a:cubicBezTo>
                    <a:pt x="0" y="51428"/>
                    <a:pt x="9454" y="32727"/>
                    <a:pt x="20363" y="32727"/>
                  </a:cubicBezTo>
                  <a:cubicBezTo>
                    <a:pt x="21090" y="32727"/>
                    <a:pt x="21090" y="32727"/>
                    <a:pt x="21090" y="32727"/>
                  </a:cubicBezTo>
                  <a:cubicBezTo>
                    <a:pt x="23272" y="14025"/>
                    <a:pt x="31272" y="0"/>
                    <a:pt x="40727" y="0"/>
                  </a:cubicBezTo>
                  <a:cubicBezTo>
                    <a:pt x="53090" y="0"/>
                    <a:pt x="53090" y="0"/>
                    <a:pt x="53090" y="0"/>
                  </a:cubicBezTo>
                  <a:cubicBezTo>
                    <a:pt x="62545" y="0"/>
                    <a:pt x="71272" y="14025"/>
                    <a:pt x="73454" y="32727"/>
                  </a:cubicBezTo>
                  <a:cubicBezTo>
                    <a:pt x="99636" y="32727"/>
                    <a:pt x="99636" y="32727"/>
                    <a:pt x="99636" y="32727"/>
                  </a:cubicBezTo>
                  <a:cubicBezTo>
                    <a:pt x="111272" y="32727"/>
                    <a:pt x="120000" y="51428"/>
                    <a:pt x="120000" y="76363"/>
                  </a:cubicBezTo>
                  <a:cubicBezTo>
                    <a:pt x="120000" y="99740"/>
                    <a:pt x="111272" y="120000"/>
                    <a:pt x="99636" y="12000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1C1C1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05" name="Google Shape;1705;p248"/>
            <p:cNvSpPr/>
            <p:nvPr/>
          </p:nvSpPr>
          <p:spPr>
            <a:xfrm>
              <a:off x="7335219" y="1164315"/>
              <a:ext cx="261300" cy="2733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50225" y="115693"/>
                  </a:moveTo>
                  <a:cubicBezTo>
                    <a:pt x="114887" y="115693"/>
                    <a:pt x="114887" y="115693"/>
                    <a:pt x="114887" y="115693"/>
                  </a:cubicBezTo>
                  <a:cubicBezTo>
                    <a:pt x="113984" y="112535"/>
                    <a:pt x="112481" y="106507"/>
                    <a:pt x="110676" y="99330"/>
                  </a:cubicBezTo>
                  <a:cubicBezTo>
                    <a:pt x="107969" y="89569"/>
                    <a:pt x="103759" y="74641"/>
                    <a:pt x="98646" y="58851"/>
                  </a:cubicBezTo>
                  <a:cubicBezTo>
                    <a:pt x="83909" y="58851"/>
                    <a:pt x="83909" y="58851"/>
                    <a:pt x="83909" y="58851"/>
                  </a:cubicBezTo>
                  <a:cubicBezTo>
                    <a:pt x="79398" y="58851"/>
                    <a:pt x="75488" y="55119"/>
                    <a:pt x="75488" y="50813"/>
                  </a:cubicBezTo>
                  <a:cubicBezTo>
                    <a:pt x="75488" y="46220"/>
                    <a:pt x="79398" y="42775"/>
                    <a:pt x="83909" y="42775"/>
                  </a:cubicBezTo>
                  <a:cubicBezTo>
                    <a:pt x="84210" y="42775"/>
                    <a:pt x="84210" y="42775"/>
                    <a:pt x="84210" y="42775"/>
                  </a:cubicBezTo>
                  <a:cubicBezTo>
                    <a:pt x="85112" y="39617"/>
                    <a:pt x="87518" y="37320"/>
                    <a:pt x="90827" y="36746"/>
                  </a:cubicBezTo>
                  <a:cubicBezTo>
                    <a:pt x="87518" y="27272"/>
                    <a:pt x="83909" y="18660"/>
                    <a:pt x="80601" y="11196"/>
                  </a:cubicBezTo>
                  <a:cubicBezTo>
                    <a:pt x="77894" y="14066"/>
                    <a:pt x="74586" y="17224"/>
                    <a:pt x="68571" y="17224"/>
                  </a:cubicBezTo>
                  <a:cubicBezTo>
                    <a:pt x="61954" y="17224"/>
                    <a:pt x="58646" y="13492"/>
                    <a:pt x="55639" y="10047"/>
                  </a:cubicBezTo>
                  <a:cubicBezTo>
                    <a:pt x="53233" y="7464"/>
                    <a:pt x="51428" y="5167"/>
                    <a:pt x="48120" y="4593"/>
                  </a:cubicBezTo>
                  <a:cubicBezTo>
                    <a:pt x="46315" y="4593"/>
                    <a:pt x="46315" y="4593"/>
                    <a:pt x="46315" y="4593"/>
                  </a:cubicBezTo>
                  <a:cubicBezTo>
                    <a:pt x="41804" y="4593"/>
                    <a:pt x="39699" y="6889"/>
                    <a:pt x="36992" y="10047"/>
                  </a:cubicBezTo>
                  <a:cubicBezTo>
                    <a:pt x="33984" y="13492"/>
                    <a:pt x="30676" y="17224"/>
                    <a:pt x="24060" y="17224"/>
                  </a:cubicBezTo>
                  <a:cubicBezTo>
                    <a:pt x="18045" y="17224"/>
                    <a:pt x="14736" y="14066"/>
                    <a:pt x="12030" y="11196"/>
                  </a:cubicBezTo>
                  <a:cubicBezTo>
                    <a:pt x="9624" y="16363"/>
                    <a:pt x="7218" y="22105"/>
                    <a:pt x="4812" y="28421"/>
                  </a:cubicBezTo>
                  <a:cubicBezTo>
                    <a:pt x="11428" y="34736"/>
                    <a:pt x="18045" y="44497"/>
                    <a:pt x="24962" y="57129"/>
                  </a:cubicBezTo>
                  <a:cubicBezTo>
                    <a:pt x="38195" y="80956"/>
                    <a:pt x="47819" y="108803"/>
                    <a:pt x="50225" y="115693"/>
                  </a:cubicBezTo>
                  <a:moveTo>
                    <a:pt x="117593" y="119999"/>
                  </a:moveTo>
                  <a:cubicBezTo>
                    <a:pt x="48421" y="119999"/>
                    <a:pt x="48421" y="119999"/>
                    <a:pt x="48421" y="119999"/>
                  </a:cubicBezTo>
                  <a:cubicBezTo>
                    <a:pt x="47518" y="119999"/>
                    <a:pt x="46616" y="119425"/>
                    <a:pt x="46315" y="118564"/>
                  </a:cubicBezTo>
                  <a:cubicBezTo>
                    <a:pt x="46015" y="117990"/>
                    <a:pt x="35488" y="85837"/>
                    <a:pt x="21052" y="59138"/>
                  </a:cubicBezTo>
                  <a:cubicBezTo>
                    <a:pt x="13834" y="46220"/>
                    <a:pt x="6917" y="36459"/>
                    <a:pt x="300" y="30717"/>
                  </a:cubicBezTo>
                  <a:cubicBezTo>
                    <a:pt x="0" y="28133"/>
                    <a:pt x="0" y="28133"/>
                    <a:pt x="0" y="28133"/>
                  </a:cubicBezTo>
                  <a:cubicBezTo>
                    <a:pt x="3007" y="20095"/>
                    <a:pt x="6015" y="12631"/>
                    <a:pt x="9323" y="6028"/>
                  </a:cubicBezTo>
                  <a:cubicBezTo>
                    <a:pt x="10827" y="4880"/>
                    <a:pt x="10827" y="4880"/>
                    <a:pt x="10827" y="4880"/>
                  </a:cubicBezTo>
                  <a:cubicBezTo>
                    <a:pt x="12932" y="5454"/>
                    <a:pt x="12932" y="5454"/>
                    <a:pt x="12932" y="5454"/>
                  </a:cubicBezTo>
                  <a:cubicBezTo>
                    <a:pt x="14436" y="7177"/>
                    <a:pt x="14436" y="7177"/>
                    <a:pt x="14436" y="7177"/>
                  </a:cubicBezTo>
                  <a:cubicBezTo>
                    <a:pt x="17142" y="10334"/>
                    <a:pt x="19548" y="12631"/>
                    <a:pt x="24060" y="12631"/>
                  </a:cubicBezTo>
                  <a:cubicBezTo>
                    <a:pt x="28571" y="12631"/>
                    <a:pt x="30676" y="10334"/>
                    <a:pt x="33383" y="7177"/>
                  </a:cubicBezTo>
                  <a:cubicBezTo>
                    <a:pt x="36390" y="4019"/>
                    <a:pt x="39699" y="0"/>
                    <a:pt x="46315" y="0"/>
                  </a:cubicBezTo>
                  <a:cubicBezTo>
                    <a:pt x="47218" y="0"/>
                    <a:pt x="47819" y="287"/>
                    <a:pt x="48721" y="287"/>
                  </a:cubicBezTo>
                  <a:cubicBezTo>
                    <a:pt x="53834" y="1148"/>
                    <a:pt x="56541" y="4306"/>
                    <a:pt x="59248" y="7177"/>
                  </a:cubicBezTo>
                  <a:cubicBezTo>
                    <a:pt x="61954" y="10334"/>
                    <a:pt x="64060" y="12631"/>
                    <a:pt x="68571" y="12631"/>
                  </a:cubicBezTo>
                  <a:cubicBezTo>
                    <a:pt x="73082" y="12631"/>
                    <a:pt x="75187" y="10334"/>
                    <a:pt x="77894" y="7177"/>
                  </a:cubicBezTo>
                  <a:cubicBezTo>
                    <a:pt x="79398" y="5454"/>
                    <a:pt x="79398" y="5454"/>
                    <a:pt x="79398" y="5454"/>
                  </a:cubicBezTo>
                  <a:cubicBezTo>
                    <a:pt x="81503" y="4880"/>
                    <a:pt x="81503" y="4880"/>
                    <a:pt x="81503" y="4880"/>
                  </a:cubicBezTo>
                  <a:cubicBezTo>
                    <a:pt x="83308" y="6028"/>
                    <a:pt x="83308" y="6028"/>
                    <a:pt x="83308" y="6028"/>
                  </a:cubicBezTo>
                  <a:cubicBezTo>
                    <a:pt x="87518" y="15215"/>
                    <a:pt x="92030" y="26124"/>
                    <a:pt x="96240" y="38181"/>
                  </a:cubicBezTo>
                  <a:cubicBezTo>
                    <a:pt x="95939" y="40191"/>
                    <a:pt x="95939" y="40191"/>
                    <a:pt x="95939" y="40191"/>
                  </a:cubicBezTo>
                  <a:cubicBezTo>
                    <a:pt x="94135" y="41052"/>
                    <a:pt x="94135" y="41052"/>
                    <a:pt x="94135" y="41052"/>
                  </a:cubicBezTo>
                  <a:cubicBezTo>
                    <a:pt x="92330" y="41052"/>
                    <a:pt x="92330" y="41052"/>
                    <a:pt x="92330" y="41052"/>
                  </a:cubicBezTo>
                  <a:cubicBezTo>
                    <a:pt x="90225" y="41052"/>
                    <a:pt x="88721" y="42775"/>
                    <a:pt x="88721" y="44497"/>
                  </a:cubicBezTo>
                  <a:cubicBezTo>
                    <a:pt x="88721" y="44784"/>
                    <a:pt x="88721" y="44784"/>
                    <a:pt x="88721" y="44784"/>
                  </a:cubicBezTo>
                  <a:cubicBezTo>
                    <a:pt x="88120" y="46507"/>
                    <a:pt x="88120" y="46507"/>
                    <a:pt x="88120" y="46507"/>
                  </a:cubicBezTo>
                  <a:cubicBezTo>
                    <a:pt x="86315" y="47081"/>
                    <a:pt x="86315" y="47081"/>
                    <a:pt x="86315" y="47081"/>
                  </a:cubicBezTo>
                  <a:cubicBezTo>
                    <a:pt x="83909" y="47081"/>
                    <a:pt x="83909" y="47081"/>
                    <a:pt x="83909" y="47081"/>
                  </a:cubicBezTo>
                  <a:cubicBezTo>
                    <a:pt x="81804" y="47081"/>
                    <a:pt x="80300" y="48803"/>
                    <a:pt x="80300" y="50813"/>
                  </a:cubicBezTo>
                  <a:cubicBezTo>
                    <a:pt x="80300" y="52822"/>
                    <a:pt x="81804" y="54258"/>
                    <a:pt x="83909" y="54258"/>
                  </a:cubicBezTo>
                  <a:cubicBezTo>
                    <a:pt x="100150" y="54258"/>
                    <a:pt x="100150" y="54258"/>
                    <a:pt x="100150" y="54258"/>
                  </a:cubicBezTo>
                  <a:cubicBezTo>
                    <a:pt x="101353" y="54258"/>
                    <a:pt x="102255" y="55119"/>
                    <a:pt x="102556" y="55980"/>
                  </a:cubicBezTo>
                  <a:cubicBezTo>
                    <a:pt x="107969" y="72631"/>
                    <a:pt x="112481" y="88133"/>
                    <a:pt x="115187" y="98181"/>
                  </a:cubicBezTo>
                  <a:cubicBezTo>
                    <a:pt x="118195" y="109665"/>
                    <a:pt x="119999" y="117129"/>
                    <a:pt x="119999" y="117416"/>
                  </a:cubicBezTo>
                  <a:cubicBezTo>
                    <a:pt x="119398" y="119138"/>
                    <a:pt x="119398" y="119138"/>
                    <a:pt x="119398" y="119138"/>
                  </a:cubicBezTo>
                  <a:lnTo>
                    <a:pt x="117593" y="1199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1C1C1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06" name="Google Shape;1706;p248"/>
            <p:cNvSpPr/>
            <p:nvPr/>
          </p:nvSpPr>
          <p:spPr>
            <a:xfrm>
              <a:off x="7200946" y="1119161"/>
              <a:ext cx="143700" cy="666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16363" y="67572"/>
                  </a:moveTo>
                  <a:cubicBezTo>
                    <a:pt x="12000" y="67572"/>
                    <a:pt x="8181" y="75728"/>
                    <a:pt x="8181" y="85048"/>
                  </a:cubicBezTo>
                  <a:cubicBezTo>
                    <a:pt x="8181" y="94368"/>
                    <a:pt x="12000" y="102524"/>
                    <a:pt x="16363" y="102524"/>
                  </a:cubicBezTo>
                  <a:cubicBezTo>
                    <a:pt x="82363" y="102524"/>
                    <a:pt x="82363" y="102524"/>
                    <a:pt x="82363" y="102524"/>
                  </a:cubicBezTo>
                  <a:cubicBezTo>
                    <a:pt x="87272" y="102524"/>
                    <a:pt x="90545" y="94368"/>
                    <a:pt x="90545" y="85048"/>
                  </a:cubicBezTo>
                  <a:cubicBezTo>
                    <a:pt x="90545" y="80388"/>
                    <a:pt x="92727" y="75728"/>
                    <a:pt x="94909" y="75728"/>
                  </a:cubicBezTo>
                  <a:cubicBezTo>
                    <a:pt x="103636" y="75728"/>
                    <a:pt x="103636" y="75728"/>
                    <a:pt x="103636" y="75728"/>
                  </a:cubicBezTo>
                  <a:cubicBezTo>
                    <a:pt x="108000" y="75728"/>
                    <a:pt x="111818" y="68737"/>
                    <a:pt x="111818" y="59417"/>
                  </a:cubicBezTo>
                  <a:cubicBezTo>
                    <a:pt x="111818" y="48932"/>
                    <a:pt x="108000" y="41941"/>
                    <a:pt x="103636" y="41941"/>
                  </a:cubicBezTo>
                  <a:cubicBezTo>
                    <a:pt x="89454" y="41941"/>
                    <a:pt x="89454" y="41941"/>
                    <a:pt x="89454" y="41941"/>
                  </a:cubicBezTo>
                  <a:cubicBezTo>
                    <a:pt x="87272" y="41941"/>
                    <a:pt x="85090" y="37281"/>
                    <a:pt x="85090" y="32621"/>
                  </a:cubicBezTo>
                  <a:cubicBezTo>
                    <a:pt x="85090" y="24466"/>
                    <a:pt x="82363" y="18640"/>
                    <a:pt x="78545" y="18640"/>
                  </a:cubicBezTo>
                  <a:cubicBezTo>
                    <a:pt x="69272" y="18640"/>
                    <a:pt x="69272" y="18640"/>
                    <a:pt x="69272" y="18640"/>
                  </a:cubicBezTo>
                  <a:cubicBezTo>
                    <a:pt x="65454" y="18640"/>
                    <a:pt x="62181" y="24466"/>
                    <a:pt x="62181" y="32621"/>
                  </a:cubicBezTo>
                  <a:cubicBezTo>
                    <a:pt x="62181" y="37281"/>
                    <a:pt x="60545" y="41941"/>
                    <a:pt x="58363" y="41941"/>
                  </a:cubicBezTo>
                  <a:cubicBezTo>
                    <a:pt x="37636" y="41941"/>
                    <a:pt x="37636" y="41941"/>
                    <a:pt x="37636" y="41941"/>
                  </a:cubicBezTo>
                  <a:cubicBezTo>
                    <a:pt x="32727" y="41941"/>
                    <a:pt x="29454" y="48932"/>
                    <a:pt x="29454" y="59417"/>
                  </a:cubicBezTo>
                  <a:cubicBezTo>
                    <a:pt x="29454" y="64077"/>
                    <a:pt x="27272" y="67572"/>
                    <a:pt x="25090" y="67572"/>
                  </a:cubicBezTo>
                  <a:lnTo>
                    <a:pt x="16363" y="67572"/>
                  </a:lnTo>
                  <a:close/>
                  <a:moveTo>
                    <a:pt x="82363" y="120000"/>
                  </a:moveTo>
                  <a:cubicBezTo>
                    <a:pt x="16363" y="120000"/>
                    <a:pt x="16363" y="120000"/>
                    <a:pt x="16363" y="120000"/>
                  </a:cubicBezTo>
                  <a:cubicBezTo>
                    <a:pt x="7090" y="120000"/>
                    <a:pt x="0" y="104854"/>
                    <a:pt x="0" y="85048"/>
                  </a:cubicBezTo>
                  <a:cubicBezTo>
                    <a:pt x="0" y="65242"/>
                    <a:pt x="7090" y="50097"/>
                    <a:pt x="16363" y="50097"/>
                  </a:cubicBezTo>
                  <a:cubicBezTo>
                    <a:pt x="21272" y="50097"/>
                    <a:pt x="21272" y="50097"/>
                    <a:pt x="21272" y="50097"/>
                  </a:cubicBezTo>
                  <a:cubicBezTo>
                    <a:pt x="23454" y="34951"/>
                    <a:pt x="30000" y="23300"/>
                    <a:pt x="37636" y="23300"/>
                  </a:cubicBezTo>
                  <a:cubicBezTo>
                    <a:pt x="54545" y="23300"/>
                    <a:pt x="54545" y="23300"/>
                    <a:pt x="54545" y="23300"/>
                  </a:cubicBezTo>
                  <a:cubicBezTo>
                    <a:pt x="56181" y="10485"/>
                    <a:pt x="62181" y="0"/>
                    <a:pt x="69272" y="0"/>
                  </a:cubicBezTo>
                  <a:cubicBezTo>
                    <a:pt x="78545" y="0"/>
                    <a:pt x="78545" y="0"/>
                    <a:pt x="78545" y="0"/>
                  </a:cubicBezTo>
                  <a:cubicBezTo>
                    <a:pt x="85636" y="0"/>
                    <a:pt x="91090" y="10485"/>
                    <a:pt x="93272" y="23300"/>
                  </a:cubicBezTo>
                  <a:cubicBezTo>
                    <a:pt x="103636" y="23300"/>
                    <a:pt x="103636" y="23300"/>
                    <a:pt x="103636" y="23300"/>
                  </a:cubicBezTo>
                  <a:cubicBezTo>
                    <a:pt x="112909" y="23300"/>
                    <a:pt x="120000" y="39611"/>
                    <a:pt x="120000" y="59417"/>
                  </a:cubicBezTo>
                  <a:cubicBezTo>
                    <a:pt x="120000" y="78058"/>
                    <a:pt x="112909" y="94368"/>
                    <a:pt x="103636" y="94368"/>
                  </a:cubicBezTo>
                  <a:cubicBezTo>
                    <a:pt x="98727" y="94368"/>
                    <a:pt x="98727" y="94368"/>
                    <a:pt x="98727" y="94368"/>
                  </a:cubicBezTo>
                  <a:cubicBezTo>
                    <a:pt x="96545" y="109514"/>
                    <a:pt x="90000" y="120000"/>
                    <a:pt x="82363" y="12000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1C1C1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07" name="Google Shape;1707;p248"/>
            <p:cNvSpPr/>
            <p:nvPr/>
          </p:nvSpPr>
          <p:spPr>
            <a:xfrm>
              <a:off x="7141533" y="1428108"/>
              <a:ext cx="480000" cy="96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1C1C1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708" name="Google Shape;1708;p248"/>
          <p:cNvSpPr txBox="1"/>
          <p:nvPr/>
        </p:nvSpPr>
        <p:spPr>
          <a:xfrm>
            <a:off x="406943" y="1104638"/>
            <a:ext cx="3577500" cy="276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2400">
                <a:latin typeface="Roboto Condensed"/>
                <a:ea typeface="Roboto Condensed"/>
                <a:cs typeface="Roboto Condensed"/>
                <a:sym typeface="Roboto Condensed"/>
              </a:rPr>
              <a:t>El mundo a nuestro alrededor… crea</a:t>
            </a:r>
            <a:r>
              <a:rPr lang="es-MX" sz="2400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s-MX" sz="2400">
                <a:latin typeface="Roboto Condensed"/>
                <a:ea typeface="Roboto Condensed"/>
                <a:cs typeface="Roboto Condensed"/>
                <a:sym typeface="Roboto Condensed"/>
              </a:rPr>
              <a:t>relaciones </a:t>
            </a:r>
            <a:r>
              <a:rPr lang="es-MX" sz="2400">
                <a:solidFill>
                  <a:srgbClr val="D3998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sociales</a:t>
            </a:r>
            <a:r>
              <a:rPr lang="es-MX" sz="2400">
                <a:solidFill>
                  <a:schemeClr val="accent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, </a:t>
            </a:r>
            <a:r>
              <a:rPr lang="es-MX" sz="2400">
                <a:solidFill>
                  <a:srgbClr val="B45F06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personales</a:t>
            </a:r>
            <a:r>
              <a:rPr lang="es-MX" sz="2400"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s-MX" sz="2400">
                <a:solidFill>
                  <a:schemeClr val="accent2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y estructurales</a:t>
            </a:r>
            <a:r>
              <a:rPr lang="es-MX" sz="2400" b="1">
                <a:solidFill>
                  <a:schemeClr val="dk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s-MX" sz="2400">
                <a:latin typeface="Roboto Condensed"/>
                <a:ea typeface="Roboto Condensed"/>
                <a:cs typeface="Roboto Condensed"/>
                <a:sym typeface="Roboto Condensed"/>
              </a:rPr>
              <a:t>que </a:t>
            </a:r>
            <a:r>
              <a:rPr lang="es-MX" sz="2400" b="1">
                <a:latin typeface="Roboto Condensed"/>
                <a:ea typeface="Roboto Condensed"/>
                <a:cs typeface="Roboto Condensed"/>
                <a:sym typeface="Roboto Condensed"/>
              </a:rPr>
              <a:t>respaldan o impiden nuestra motivación y capacidad de comportarnos </a:t>
            </a:r>
            <a:r>
              <a:rPr lang="es-MX" sz="2400">
                <a:latin typeface="Roboto Condensed"/>
                <a:ea typeface="Roboto Condensed"/>
                <a:cs typeface="Roboto Condensed"/>
                <a:sym typeface="Roboto Condensed"/>
              </a:rPr>
              <a:t>de formas específicas.</a:t>
            </a:r>
          </a:p>
        </p:txBody>
      </p:sp>
      <p:sp>
        <p:nvSpPr>
          <p:cNvPr id="1709" name="Google Shape;1709;p248"/>
          <p:cNvSpPr txBox="1"/>
          <p:nvPr/>
        </p:nvSpPr>
        <p:spPr>
          <a:xfrm rot="-5258">
            <a:off x="5921500" y="809631"/>
            <a:ext cx="882999" cy="2058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s-MX" sz="1400" dirty="0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SOCIAL</a:t>
            </a:r>
          </a:p>
        </p:txBody>
      </p:sp>
      <p:sp>
        <p:nvSpPr>
          <p:cNvPr id="1710" name="Google Shape;1710;p248"/>
          <p:cNvSpPr txBox="1"/>
          <p:nvPr/>
        </p:nvSpPr>
        <p:spPr>
          <a:xfrm rot="-1656">
            <a:off x="6787505" y="3631164"/>
            <a:ext cx="1245900" cy="2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s-MX" sz="1400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PERSONAL</a:t>
            </a:r>
          </a:p>
        </p:txBody>
      </p:sp>
      <p:pic>
        <p:nvPicPr>
          <p:cNvPr id="1711" name="Google Shape;1711;p248" descr="Camp-Fire-Friends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038838" y="1188910"/>
            <a:ext cx="774363" cy="504668"/>
          </a:xfrm>
          <a:prstGeom prst="rect">
            <a:avLst/>
          </a:prstGeom>
          <a:noFill/>
          <a:ln>
            <a:noFill/>
          </a:ln>
          <a:effectLst>
            <a:outerShdw blurRad="57150" dist="57150" dir="5400000" algn="bl" rotWithShape="0">
              <a:srgbClr val="FFFFFF">
                <a:alpha val="50000"/>
              </a:srgbClr>
            </a:outerShdw>
          </a:effectLst>
        </p:spPr>
      </p:pic>
      <p:pic>
        <p:nvPicPr>
          <p:cNvPr id="1712" name="Google Shape;1712;p24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192895" y="3076906"/>
            <a:ext cx="364388" cy="433087"/>
          </a:xfrm>
          <a:prstGeom prst="rect">
            <a:avLst/>
          </a:prstGeom>
          <a:noFill/>
          <a:ln>
            <a:noFill/>
          </a:ln>
          <a:effectLst>
            <a:outerShdw blurRad="57150" dist="57150" dir="5400000" algn="bl" rotWithShape="0">
              <a:srgbClr val="FFFFFF">
                <a:alpha val="50000"/>
              </a:srgbClr>
            </a:outerShdw>
          </a:effectLst>
        </p:spPr>
      </p:pic>
      <p:sp>
        <p:nvSpPr>
          <p:cNvPr id="1713" name="Google Shape;1713;p248"/>
          <p:cNvSpPr txBox="1"/>
          <p:nvPr/>
        </p:nvSpPr>
        <p:spPr>
          <a:xfrm rot="-785">
            <a:off x="4646500" y="3607899"/>
            <a:ext cx="1513850" cy="23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s-MX" sz="1400" dirty="0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ESTRUCTURAL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400" i="0" u="none" strike="noStrike" cap="none" dirty="0">
              <a:solidFill>
                <a:srgbClr val="FFFFFF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pic>
        <p:nvPicPr>
          <p:cNvPr id="1714" name="Google Shape;1714;p24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896695" y="3154512"/>
            <a:ext cx="646657" cy="287060"/>
          </a:xfrm>
          <a:prstGeom prst="rect">
            <a:avLst/>
          </a:prstGeom>
          <a:noFill/>
          <a:ln>
            <a:noFill/>
          </a:ln>
          <a:effectLst>
            <a:outerShdw blurRad="57150" dist="57150" dir="5400000" algn="bl" rotWithShape="0">
              <a:srgbClr val="FFFFFF">
                <a:alpha val="50000"/>
              </a:srgbClr>
            </a:outerShdw>
          </a:effectLst>
        </p:spPr>
      </p:pic>
      <p:pic>
        <p:nvPicPr>
          <p:cNvPr id="1715" name="Google Shape;1715;p248" descr="Intelligent-Rainbow-Cloud_Gray.png"/>
          <p:cNvPicPr preferRelativeResize="0"/>
          <p:nvPr/>
        </p:nvPicPr>
        <p:blipFill rotWithShape="1">
          <a:blip r:embed="rId6">
            <a:alphaModFix/>
          </a:blip>
          <a:srcRect b="15239"/>
          <a:stretch/>
        </p:blipFill>
        <p:spPr>
          <a:xfrm>
            <a:off x="5088345" y="3367652"/>
            <a:ext cx="211046" cy="151307"/>
          </a:xfrm>
          <a:prstGeom prst="rect">
            <a:avLst/>
          </a:prstGeom>
          <a:noFill/>
          <a:ln>
            <a:noFill/>
          </a:ln>
          <a:effectLst>
            <a:outerShdw blurRad="57150" dist="57150" dir="5400000" algn="bl" rotWithShape="0">
              <a:srgbClr val="FFFFFF">
                <a:alpha val="50000"/>
              </a:srgbClr>
            </a:outerShdw>
          </a:effectLst>
        </p:spPr>
      </p:pic>
      <p:cxnSp>
        <p:nvCxnSpPr>
          <p:cNvPr id="1716" name="Google Shape;1716;p248"/>
          <p:cNvCxnSpPr/>
          <p:nvPr/>
        </p:nvCxnSpPr>
        <p:spPr>
          <a:xfrm rot="10800000" flipH="1">
            <a:off x="6993265" y="1529456"/>
            <a:ext cx="1447500" cy="761700"/>
          </a:xfrm>
          <a:prstGeom prst="straightConnector1">
            <a:avLst/>
          </a:prstGeom>
          <a:noFill/>
          <a:ln w="38100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717" name="Google Shape;1717;p248"/>
          <p:cNvCxnSpPr>
            <a:endCxn id="1698" idx="4"/>
          </p:cNvCxnSpPr>
          <p:nvPr/>
        </p:nvCxnSpPr>
        <p:spPr>
          <a:xfrm rot="10800000" flipH="1">
            <a:off x="6381711" y="3335560"/>
            <a:ext cx="600" cy="1557000"/>
          </a:xfrm>
          <a:prstGeom prst="straightConnector1">
            <a:avLst/>
          </a:prstGeom>
          <a:noFill/>
          <a:ln w="38100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718" name="Google Shape;1718;p248"/>
          <p:cNvCxnSpPr>
            <a:stCxn id="1686" idx="0"/>
          </p:cNvCxnSpPr>
          <p:nvPr/>
        </p:nvCxnSpPr>
        <p:spPr>
          <a:xfrm>
            <a:off x="4414932" y="1401425"/>
            <a:ext cx="1378800" cy="831600"/>
          </a:xfrm>
          <a:prstGeom prst="straightConnector1">
            <a:avLst/>
          </a:prstGeom>
          <a:noFill/>
          <a:ln w="38100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719" name="Google Shape;1719;p248"/>
          <p:cNvSpPr txBox="1"/>
          <p:nvPr/>
        </p:nvSpPr>
        <p:spPr>
          <a:xfrm>
            <a:off x="387200" y="393875"/>
            <a:ext cx="1931100" cy="60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75" tIns="121875" rIns="121875" bIns="1218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 dirty="0"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s-MX" sz="1000" b="1">
                <a:latin typeface="Roboto"/>
                <a:ea typeface="Roboto"/>
                <a:cs typeface="Roboto"/>
                <a:sym typeface="Roboto"/>
              </a:rPr>
              <a:t>LA CIENCIA DEL COMPORTAMIENTO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17" name="Google Shape;2317;p276"/>
          <p:cNvGraphicFramePr/>
          <p:nvPr>
            <p:extLst>
              <p:ext uri="{D42A27DB-BD31-4B8C-83A1-F6EECF244321}">
                <p14:modId xmlns:p14="http://schemas.microsoft.com/office/powerpoint/2010/main" val="1113310133"/>
              </p:ext>
            </p:extLst>
          </p:nvPr>
        </p:nvGraphicFramePr>
        <p:xfrm>
          <a:off x="337265" y="1038665"/>
          <a:ext cx="4240325" cy="3599065"/>
        </p:xfrm>
        <a:graphic>
          <a:graphicData uri="http://schemas.openxmlformats.org/drawingml/2006/table">
            <a:tbl>
              <a:tblPr firstRow="1" bandRow="1">
                <a:noFill/>
                <a:tableStyleId>{0E1EA29B-3266-48F9-973C-6F6B3B3533FC}</a:tableStyleId>
              </a:tblPr>
              <a:tblGrid>
                <a:gridCol w="42403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5446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Proxima Nova"/>
                        <a:buNone/>
                      </a:pPr>
                      <a:r>
                        <a:rPr lang="es-MX" sz="1400" b="0" i="0" u="none" strike="noStrike" cap="none">
                          <a:solidFill>
                            <a:srgbClr val="FFFFFF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Ventajas del programa</a:t>
                      </a:r>
                    </a:p>
                  </a:txBody>
                  <a:tcPr marL="68600" marR="68600" marT="34300" marB="34300" anchor="ctr">
                    <a:solidFill>
                      <a:schemeClr val="dk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03619">
                <a:tc>
                  <a:txBody>
                    <a:bodyPr/>
                    <a:lstStyle/>
                    <a:p>
                      <a:pPr marL="127000" marR="0" lvl="0" indent="-120650" algn="l" rtl="0">
                        <a:lnSpc>
                          <a:spcPct val="100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1100"/>
                        <a:buFont typeface="Arial"/>
                        <a:buChar char="•"/>
                      </a:pPr>
                      <a:r>
                        <a:rPr lang="es-MX" sz="1100" b="0" i="0" u="none" strike="noStrike" cap="none">
                          <a:solidFill>
                            <a:schemeClr val="dk2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Mejora la comunicación y la colaboración</a:t>
                      </a:r>
                      <a:br>
                        <a:rPr lang="es-MX" sz="1100" b="0" i="0" u="none" strike="noStrike" cap="none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</a:br>
                      <a:r>
                        <a:rPr lang="es-MX" sz="1100" b="0" i="0" u="none" strike="noStrike" cap="none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La comunicación es más efectiva cuando se proporciona cara a cara por personas conocidas por la audiencia. </a:t>
                      </a:r>
                      <a:r>
                        <a:rPr lang="es-MX" sz="110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Los usuarios desean una oportunidad de ser escuchados y proporcionar su opinión; la Red de campeones del cambio fomenta ese diálogo franco bidireccional.</a:t>
                      </a:r>
                    </a:p>
                    <a:p>
                      <a:pPr marL="127000" marR="0" lvl="0" indent="-120650" algn="l" rtl="0">
                        <a:lnSpc>
                          <a:spcPct val="100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1100"/>
                        <a:buFont typeface="Arial"/>
                        <a:buChar char="•"/>
                      </a:pPr>
                      <a:r>
                        <a:rPr lang="es-MX" sz="1100" b="0" i="0" u="none" strike="noStrike" cap="none">
                          <a:solidFill>
                            <a:schemeClr val="dk2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Establecer credibilidad en comunicaciones</a:t>
                      </a:r>
                      <a:br>
                        <a:rPr lang="es-MX" sz="1100" b="0" i="0" u="none" strike="noStrike" cap="none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</a:br>
                      <a:r>
                        <a:rPr lang="es-MX" sz="1100" b="0" i="0" u="none" strike="noStrike" cap="none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Las comunicaciones y los mensajes clave tienen mayor credibilidad cuando se entregan a través de canales conocidos o por colegas conocidos o líderes formales o de opinión.</a:t>
                      </a:r>
                    </a:p>
                    <a:p>
                      <a:pPr marL="127000" marR="0" lvl="0" indent="-120650" algn="l" rtl="0">
                        <a:lnSpc>
                          <a:spcPct val="100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1100"/>
                        <a:buFont typeface="Arial"/>
                        <a:buChar char="•"/>
                      </a:pPr>
                      <a:r>
                        <a:rPr lang="es-MX" sz="1100" b="0" i="0" u="none" strike="noStrike" cap="none">
                          <a:solidFill>
                            <a:schemeClr val="dk2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Recopilar y difundir datos y comentarios con mayor eficiencia</a:t>
                      </a:r>
                      <a:br>
                        <a:rPr lang="es-MX" sz="1100" b="0" i="0" u="none" strike="noStrike" cap="none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</a:br>
                      <a:r>
                        <a:rPr lang="es-MX" sz="1100" b="0" i="0" u="none" strike="noStrike" cap="none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A través de la Red, podemos recopilar comentarios y desarrollar comunicaciones dirigidas y cambiar actividades de gestión</a:t>
                      </a:r>
                    </a:p>
                    <a:p>
                      <a:pPr marL="127000" marR="0" lvl="0" indent="-120650" algn="l" rtl="0">
                        <a:lnSpc>
                          <a:spcPct val="100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1100"/>
                        <a:buFont typeface="Arial"/>
                        <a:buChar char="•"/>
                      </a:pPr>
                      <a:r>
                        <a:rPr lang="es-MX" sz="1100" b="0" i="0" u="none" strike="noStrike" cap="none">
                          <a:solidFill>
                            <a:schemeClr val="dk2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Explicar beneficios del proyecto</a:t>
                      </a:r>
                      <a:br>
                        <a:rPr lang="es-MX" sz="1100" b="1" i="0" u="none" strike="noStrike" cap="none">
                          <a:solidFill>
                            <a:schemeClr val="dk2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</a:br>
                      <a:r>
                        <a:rPr lang="es-MX" sz="1100" i="0" u="none" strike="noStrike" cap="none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La red proporciona a directivos clave y miembros del equipo el conocimiento y los recursos para articular claramente beneficios del programa</a:t>
                      </a:r>
                    </a:p>
                  </a:txBody>
                  <a:tcPr marL="68600" marR="68600" marT="34300" marB="34300"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2318" name="Google Shape;2318;p276"/>
          <p:cNvGraphicFramePr/>
          <p:nvPr>
            <p:extLst>
              <p:ext uri="{D42A27DB-BD31-4B8C-83A1-F6EECF244321}">
                <p14:modId xmlns:p14="http://schemas.microsoft.com/office/powerpoint/2010/main" val="1740453521"/>
              </p:ext>
            </p:extLst>
          </p:nvPr>
        </p:nvGraphicFramePr>
        <p:xfrm>
          <a:off x="4736536" y="1032905"/>
          <a:ext cx="4071000" cy="3604825"/>
        </p:xfrm>
        <a:graphic>
          <a:graphicData uri="http://schemas.openxmlformats.org/drawingml/2006/table">
            <a:tbl>
              <a:tblPr firstRow="1" bandRow="1">
                <a:noFill/>
                <a:tableStyleId>{0E1EA29B-3266-48F9-973C-6F6B3B3533FC}</a:tableStyleId>
              </a:tblPr>
              <a:tblGrid>
                <a:gridCol w="4071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8327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Proxima Nova"/>
                        <a:buNone/>
                      </a:pPr>
                      <a:r>
                        <a:rPr lang="es-MX" sz="1400">
                          <a:solidFill>
                            <a:srgbClr val="FFFFFF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Ventajas de campeón del cambio</a:t>
                      </a:r>
                    </a:p>
                  </a:txBody>
                  <a:tcPr marL="68600" marR="68600" marT="34300" marB="34300" anchor="ctr">
                    <a:solidFill>
                      <a:schemeClr val="dk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21550">
                <a:tc>
                  <a:txBody>
                    <a:bodyPr/>
                    <a:lstStyle/>
                    <a:p>
                      <a:pPr marL="127000" marR="0" lvl="0" indent="-107950" algn="l" rtl="0">
                        <a:lnSpc>
                          <a:spcPct val="100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1100"/>
                        <a:buFont typeface="Arial"/>
                        <a:buChar char="•"/>
                      </a:pPr>
                      <a:r>
                        <a:rPr lang="es-MX" sz="1100" b="0" i="0" u="none" strike="noStrike" cap="none">
                          <a:solidFill>
                            <a:schemeClr val="dk2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Primero en saber</a:t>
                      </a:r>
                      <a:br>
                        <a:rPr lang="es-MX" sz="1100" b="0" i="0" u="none" strike="noStrike" cap="none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</a:br>
                      <a:r>
                        <a:rPr lang="es-MX" sz="110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Los Campeones del cambio serán los primeros en obtener información acerca de nuevas funciones y características incluidas en próximas versiones.</a:t>
                      </a:r>
                    </a:p>
                    <a:p>
                      <a:pPr marL="127000" marR="0" lvl="0" indent="-120650" algn="l" rtl="0">
                        <a:lnSpc>
                          <a:spcPct val="100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1100"/>
                        <a:buFont typeface="Arial"/>
                        <a:buChar char="•"/>
                      </a:pPr>
                      <a:r>
                        <a:rPr lang="es-MX" sz="1100" b="0" i="0" u="none" strike="noStrike" cap="none">
                          <a:solidFill>
                            <a:schemeClr val="dk2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Primero en probar</a:t>
                      </a:r>
                      <a:br>
                        <a:rPr lang="es-MX" sz="1100" b="0" i="0" u="none" strike="noStrike" cap="none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</a:br>
                      <a:r>
                        <a:rPr lang="es-MX" sz="1100" b="0" i="0" u="none" strike="noStrike" cap="none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Cuando sea posible, los Campeones del cambio serán seleccionados para obtener información y descubrir la nueva tecnología y las características incluidas por el programa.</a:t>
                      </a:r>
                    </a:p>
                    <a:p>
                      <a:pPr marL="127000" marR="0" lvl="0" indent="-120650" algn="l" rtl="0">
                        <a:lnSpc>
                          <a:spcPct val="100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1100"/>
                        <a:buFont typeface="Arial"/>
                        <a:buChar char="•"/>
                      </a:pPr>
                      <a:r>
                        <a:rPr lang="es-MX" sz="1100" b="0" i="0" u="none" strike="noStrike" cap="none">
                          <a:solidFill>
                            <a:schemeClr val="dk2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Oportunidades de desarrollo</a:t>
                      </a:r>
                      <a:br>
                        <a:rPr lang="es-MX" sz="1100" b="0" i="0" u="none" strike="noStrike" cap="none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</a:br>
                      <a:r>
                        <a:rPr lang="es-MX" sz="1100" b="0" i="0" u="none" strike="noStrike" cap="none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La participación en la red proporciona a Campeones la oportunidad de desarrollar y demostrar habilidades de liderazgo de cambio valiosas.</a:t>
                      </a:r>
                    </a:p>
                    <a:p>
                      <a:pPr marL="127000" marR="0" lvl="0" indent="-120650" algn="l" rtl="0">
                        <a:lnSpc>
                          <a:spcPct val="100000"/>
                        </a:lnSpc>
                        <a:spcBef>
                          <a:spcPts val="90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1100"/>
                        <a:buFont typeface="Arial"/>
                        <a:buChar char="•"/>
                      </a:pPr>
                      <a:r>
                        <a:rPr lang="es-MX" sz="1100" b="0" i="0" u="none" strike="noStrike" cap="none">
                          <a:solidFill>
                            <a:schemeClr val="dk2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Capacidad de realizar una repercusión importante</a:t>
                      </a:r>
                      <a:br>
                        <a:rPr lang="es-MX" sz="1100" b="0" i="0" u="none" strike="noStrike" cap="none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</a:br>
                      <a:r>
                        <a:rPr lang="es-MX" sz="110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Los Campeones del cambio tienen la oportunidad de incluir en el éxito de una iniciativa </a:t>
                      </a:r>
                      <a:r>
                        <a:rPr lang="es-MX" sz="1100" b="0" i="0" u="none" strike="noStrike" cap="none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fundamental para TR.</a:t>
                      </a:r>
                    </a:p>
                  </a:txBody>
                  <a:tcPr marL="68600" marR="68600" marT="34300" marB="34300"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319" name="Google Shape;2319;p276"/>
          <p:cNvSpPr txBox="1">
            <a:spLocks noGrp="1"/>
          </p:cNvSpPr>
          <p:nvPr>
            <p:ph type="title"/>
          </p:nvPr>
        </p:nvSpPr>
        <p:spPr>
          <a:xfrm>
            <a:off x="371572" y="104777"/>
            <a:ext cx="8286600" cy="742500"/>
          </a:xfrm>
          <a:prstGeom prst="rect">
            <a:avLst/>
          </a:prstGeom>
        </p:spPr>
        <p:txBody>
          <a:bodyPr spcFirstLastPara="1" wrap="square" lIns="68575" tIns="68575" rIns="68575" bIns="6857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2100"/>
              <a:t>La Red de cambios beneficia al programa y sus participantes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2" name="Google Shape;2302;p275"/>
          <p:cNvSpPr txBox="1">
            <a:spLocks noGrp="1"/>
          </p:cNvSpPr>
          <p:nvPr>
            <p:ph type="body" idx="1"/>
          </p:nvPr>
        </p:nvSpPr>
        <p:spPr>
          <a:xfrm>
            <a:off x="383931" y="812169"/>
            <a:ext cx="8274300" cy="53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</a:pPr>
            <a:r>
              <a:rPr lang="es-MX" dirty="0">
                <a:solidFill>
                  <a:srgbClr val="434343"/>
                </a:solidFill>
                <a:latin typeface="Proxima Nova"/>
                <a:ea typeface="Proxima Nova"/>
                <a:cs typeface="Proxima Nova"/>
                <a:sym typeface="Proxima Nova"/>
              </a:rPr>
              <a:t>Los Campeones del cambio admiten actividades de gestión de cambios, crean concienciación </a:t>
            </a:r>
            <a:br>
              <a:rPr lang="es-MX" dirty="0">
                <a:solidFill>
                  <a:srgbClr val="434343"/>
                </a:solidFill>
                <a:latin typeface="Proxima Nova"/>
                <a:ea typeface="Proxima Nova"/>
                <a:cs typeface="Proxima Nova"/>
                <a:sym typeface="Proxima Nova"/>
              </a:rPr>
            </a:br>
            <a:r>
              <a:rPr lang="es-MX" dirty="0">
                <a:solidFill>
                  <a:srgbClr val="434343"/>
                </a:solidFill>
                <a:latin typeface="Proxima Nova"/>
                <a:ea typeface="Proxima Nova"/>
                <a:cs typeface="Proxima Nova"/>
                <a:sym typeface="Proxima Nova"/>
              </a:rPr>
              <a:t>y promueven la adopción de nuevas herramientas y formas de trabajar en sus equipos.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</a:pPr>
            <a:endParaRPr sz="1500" b="0" i="0" u="none" strike="noStrike" cap="none" dirty="0">
              <a:solidFill>
                <a:schemeClr val="dk1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2303" name="Google Shape;2303;p275"/>
          <p:cNvSpPr/>
          <p:nvPr/>
        </p:nvSpPr>
        <p:spPr>
          <a:xfrm>
            <a:off x="267082" y="1751802"/>
            <a:ext cx="1577700" cy="15771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68575" tIns="34275" rIns="68575" bIns="0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Proxima Nova"/>
              <a:buNone/>
            </a:pPr>
            <a:r>
              <a:rPr lang="es-MX" sz="1200">
                <a:solidFill>
                  <a:schemeClr val="lt1"/>
                </a:solidFill>
                <a:latin typeface="Proxima Nova"/>
                <a:ea typeface="Proxima Nova"/>
                <a:cs typeface="Proxima Nova"/>
                <a:sym typeface="Proxima Nova"/>
              </a:rPr>
              <a:t>Campeones del cambio</a:t>
            </a:r>
          </a:p>
        </p:txBody>
      </p:sp>
      <p:sp>
        <p:nvSpPr>
          <p:cNvPr id="2304" name="Google Shape;2304;p275"/>
          <p:cNvSpPr txBox="1"/>
          <p:nvPr/>
        </p:nvSpPr>
        <p:spPr>
          <a:xfrm>
            <a:off x="1957372" y="1649862"/>
            <a:ext cx="3095100" cy="171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0" tIns="0" rIns="0" bIns="0" anchor="t" anchorCtr="0">
            <a:noAutofit/>
          </a:bodyPr>
          <a:lstStyle/>
          <a:p>
            <a:pPr marL="2159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</a:pPr>
            <a:r>
              <a:rPr lang="es-MX" sz="1400" b="0" i="0" u="none" strike="noStrike" cap="none" dirty="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rPr>
              <a:t>DESCRIPCIÓN GENERAL DE FUNCIONES:</a:t>
            </a:r>
          </a:p>
          <a:p>
            <a:pPr marL="215900" marR="0" lvl="0" indent="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es-MX" sz="1150" b="0" i="0" u="none" strike="noStrike" cap="none" dirty="0">
                <a:solidFill>
                  <a:srgbClr val="434343"/>
                </a:solidFill>
                <a:latin typeface="Proxima Nova"/>
                <a:ea typeface="Proxima Nova"/>
                <a:cs typeface="Proxima Nova"/>
                <a:sym typeface="Proxima Nova"/>
              </a:rPr>
              <a:t>Líderes y defensores a homólogos que desempeñan un papel vital en la implementación del cambio a través de comunicación y asistencia.</a:t>
            </a:r>
          </a:p>
          <a:p>
            <a:pPr marL="215900" marR="0" lvl="0" indent="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es-MX" sz="1150" dirty="0">
                <a:solidFill>
                  <a:srgbClr val="434343"/>
                </a:solidFill>
                <a:latin typeface="Proxima Nova"/>
                <a:ea typeface="Proxima Nova"/>
                <a:cs typeface="Proxima Nova"/>
                <a:sym typeface="Proxima Nova"/>
              </a:rPr>
              <a:t>Atienden registros de Red de cambio, entregan mensajes clave a sus equipos y sirven como “ojos y oídos” desde el campo.</a:t>
            </a:r>
          </a:p>
        </p:txBody>
      </p:sp>
      <p:sp>
        <p:nvSpPr>
          <p:cNvPr id="2305" name="Google Shape;2305;p275"/>
          <p:cNvSpPr txBox="1"/>
          <p:nvPr/>
        </p:nvSpPr>
        <p:spPr>
          <a:xfrm>
            <a:off x="5160706" y="1649869"/>
            <a:ext cx="3769200" cy="184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0" tIns="0" rIns="0" bIns="0" anchor="t" anchorCtr="0">
            <a:noAutofit/>
          </a:bodyPr>
          <a:lstStyle/>
          <a:p>
            <a:pPr marL="889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</a:pPr>
            <a:r>
              <a:rPr lang="es-MX" sz="1400" b="0" i="0" u="none" strike="noStrike" cap="none" dirty="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rPr>
              <a:t>RESPONSABILIDADES CLAVE:</a:t>
            </a:r>
          </a:p>
          <a:p>
            <a:pPr marL="254000" marR="0" lvl="1" indent="-1651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Arial"/>
              <a:buChar char="•"/>
            </a:pPr>
            <a:r>
              <a:rPr lang="es-MX" sz="1150" dirty="0">
                <a:solidFill>
                  <a:srgbClr val="434343"/>
                </a:solidFill>
                <a:latin typeface="Proxima Nova"/>
                <a:ea typeface="Proxima Nova"/>
                <a:cs typeface="Proxima Nova"/>
                <a:sym typeface="Proxima Nova"/>
              </a:rPr>
              <a:t>Participar en reuniones / registros de Red de cambio</a:t>
            </a:r>
          </a:p>
          <a:p>
            <a:pPr marL="254000" marR="0" lvl="1" indent="-1651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Arial"/>
              <a:buChar char="•"/>
            </a:pPr>
            <a:r>
              <a:rPr lang="es-MX" sz="1150" b="0" i="0" u="none" strike="noStrike" cap="none" dirty="0">
                <a:solidFill>
                  <a:srgbClr val="434343"/>
                </a:solidFill>
                <a:latin typeface="Proxima Nova"/>
                <a:ea typeface="Proxima Nova"/>
                <a:cs typeface="Proxima Nova"/>
                <a:sym typeface="Proxima Nova"/>
              </a:rPr>
              <a:t>Monitorear preparación en sus equipos</a:t>
            </a:r>
          </a:p>
          <a:p>
            <a:pPr marL="254000" marR="0" lvl="1" indent="-1651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Arial"/>
              <a:buChar char="•"/>
            </a:pPr>
            <a:r>
              <a:rPr lang="es-MX" sz="1150" b="0" i="0" u="none" strike="noStrike" cap="none" dirty="0">
                <a:solidFill>
                  <a:srgbClr val="434343"/>
                </a:solidFill>
                <a:latin typeface="Proxima Nova"/>
                <a:ea typeface="Proxima Nova"/>
                <a:cs typeface="Proxima Nova"/>
                <a:sym typeface="Proxima Nova"/>
              </a:rPr>
              <a:t>Identificar y comunicar posibles barreras al cambio </a:t>
            </a:r>
          </a:p>
          <a:p>
            <a:pPr marL="254000" marR="0" lvl="1" indent="-1651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Arial"/>
              <a:buChar char="•"/>
            </a:pPr>
            <a:r>
              <a:rPr lang="es-MX" sz="1150" b="0" i="0" u="none" strike="noStrike" cap="none" dirty="0">
                <a:solidFill>
                  <a:srgbClr val="434343"/>
                </a:solidFill>
                <a:latin typeface="Proxima Nova"/>
                <a:ea typeface="Proxima Nova"/>
                <a:cs typeface="Proxima Nova"/>
                <a:sym typeface="Proxima Nova"/>
              </a:rPr>
              <a:t>Facilitar un bucle de comentarios bidireccional entre usuarios y el proyecto; mensajes en cascada en equipos</a:t>
            </a:r>
          </a:p>
          <a:p>
            <a:pPr marL="254000" marR="0" lvl="1" indent="-1651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Arial"/>
              <a:buChar char="•"/>
            </a:pPr>
            <a:r>
              <a:rPr lang="es-MX" sz="1150" b="0" i="0" u="none" strike="noStrike" cap="none" dirty="0">
                <a:solidFill>
                  <a:srgbClr val="434343"/>
                </a:solidFill>
                <a:latin typeface="Proxima Nova"/>
                <a:ea typeface="Proxima Nova"/>
                <a:cs typeface="Proxima Nova"/>
                <a:sym typeface="Proxima Nova"/>
              </a:rPr>
              <a:t>Sirve como un defensor visible para el programa</a:t>
            </a:r>
          </a:p>
        </p:txBody>
      </p:sp>
      <p:sp>
        <p:nvSpPr>
          <p:cNvPr id="2306" name="Google Shape;2306;p275"/>
          <p:cNvSpPr txBox="1"/>
          <p:nvPr/>
        </p:nvSpPr>
        <p:spPr>
          <a:xfrm>
            <a:off x="2439729" y="3668979"/>
            <a:ext cx="62967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77777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</a:pPr>
            <a:r>
              <a:rPr lang="es-MX" sz="1400" b="0" i="0" u="none" strike="noStrike" cap="none">
                <a:solidFill>
                  <a:srgbClr val="434343"/>
                </a:solidFill>
                <a:latin typeface="Proxima Nova"/>
                <a:ea typeface="Proxima Nova"/>
                <a:cs typeface="Proxima Nova"/>
                <a:sym typeface="Proxima Nova"/>
              </a:rPr>
              <a:t>Campeones por área/equipo funcional</a:t>
            </a:r>
          </a:p>
        </p:txBody>
      </p:sp>
      <p:sp>
        <p:nvSpPr>
          <p:cNvPr id="2307" name="Google Shape;2307;p275"/>
          <p:cNvSpPr txBox="1"/>
          <p:nvPr/>
        </p:nvSpPr>
        <p:spPr>
          <a:xfrm>
            <a:off x="1777759" y="3673856"/>
            <a:ext cx="10311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50" tIns="68550" rIns="137150" bIns="685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Font typeface="Proxima Nova"/>
              <a:buNone/>
            </a:pPr>
            <a:r>
              <a:rPr lang="es-MX" sz="1800" b="1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rPr>
              <a:t>2-4</a:t>
            </a:r>
          </a:p>
        </p:txBody>
      </p:sp>
      <p:sp>
        <p:nvSpPr>
          <p:cNvPr id="2308" name="Google Shape;2308;p275"/>
          <p:cNvSpPr txBox="1"/>
          <p:nvPr/>
        </p:nvSpPr>
        <p:spPr>
          <a:xfrm>
            <a:off x="1840564" y="4033781"/>
            <a:ext cx="6573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50" tIns="68550" rIns="137150" bIns="6855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Font typeface="Proxima Nova"/>
              <a:buNone/>
            </a:pPr>
            <a:r>
              <a:rPr lang="es-MX" sz="1800" b="1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rPr>
              <a:t>~</a:t>
            </a:r>
            <a:r>
              <a:rPr lang="es-MX" sz="1800" b="1" i="0" u="none" strike="noStrike" cap="none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rPr>
              <a:t>4</a:t>
            </a:r>
          </a:p>
        </p:txBody>
      </p:sp>
      <p:sp>
        <p:nvSpPr>
          <p:cNvPr id="2309" name="Google Shape;2309;p275"/>
          <p:cNvSpPr txBox="1"/>
          <p:nvPr/>
        </p:nvSpPr>
        <p:spPr>
          <a:xfrm>
            <a:off x="2439729" y="4117595"/>
            <a:ext cx="6422700" cy="86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roxima Nova"/>
              <a:buNone/>
            </a:pPr>
            <a:r>
              <a:rPr lang="es-MX" sz="1400" b="0" i="0" u="none" strike="noStrike" cap="none" dirty="0">
                <a:solidFill>
                  <a:srgbClr val="434343"/>
                </a:solidFill>
                <a:latin typeface="Proxima Nova"/>
                <a:ea typeface="Proxima Nova"/>
                <a:cs typeface="Proxima Nova"/>
                <a:sym typeface="Proxima Nova"/>
              </a:rPr>
              <a:t>Horas por mes</a:t>
            </a:r>
          </a:p>
          <a:p>
            <a:pPr marL="215900" marR="0" lvl="0" indent="-2159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Arial"/>
              <a:buChar char="•"/>
            </a:pPr>
            <a:r>
              <a:rPr lang="es-MX" sz="1150" dirty="0">
                <a:solidFill>
                  <a:srgbClr val="434343"/>
                </a:solidFill>
                <a:latin typeface="Proxima Nova"/>
                <a:ea typeface="Proxima Nova"/>
                <a:cs typeface="Proxima Nova"/>
                <a:sym typeface="Proxima Nova"/>
              </a:rPr>
              <a:t>Asistir a reuniones de Red de cambio</a:t>
            </a:r>
          </a:p>
          <a:p>
            <a:pPr marL="215900" marR="0" lvl="0" indent="-215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Arial"/>
              <a:buChar char="•"/>
            </a:pPr>
            <a:r>
              <a:rPr lang="es-MX" sz="1150" b="0" i="0" u="none" strike="noStrike" cap="none" dirty="0">
                <a:solidFill>
                  <a:srgbClr val="434343"/>
                </a:solidFill>
                <a:latin typeface="Proxima Nova"/>
                <a:ea typeface="Proxima Nova"/>
                <a:cs typeface="Proxima Nova"/>
                <a:sym typeface="Proxima Nova"/>
              </a:rPr>
              <a:t>Compartir información y recopilar comentarios/preguntas del equipo; embudo a través de la red</a:t>
            </a:r>
          </a:p>
          <a:p>
            <a:pPr marL="215900" marR="0" lvl="0" indent="-215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Arial"/>
              <a:buChar char="•"/>
            </a:pPr>
            <a:r>
              <a:rPr lang="es-MX" sz="1150" b="0" i="0" u="none" strike="noStrike" cap="none" dirty="0">
                <a:solidFill>
                  <a:srgbClr val="434343"/>
                </a:solidFill>
                <a:latin typeface="Proxima Nova"/>
                <a:ea typeface="Proxima Nova"/>
                <a:cs typeface="Proxima Nova"/>
                <a:sym typeface="Proxima Nova"/>
              </a:rPr>
              <a:t>Participar en actividades de preparación según sea necesario (por ejemplo, demostraciones, horas de oficina, etc)</a:t>
            </a:r>
          </a:p>
        </p:txBody>
      </p:sp>
      <p:sp>
        <p:nvSpPr>
          <p:cNvPr id="2310" name="Google Shape;2310;p275"/>
          <p:cNvSpPr/>
          <p:nvPr/>
        </p:nvSpPr>
        <p:spPr>
          <a:xfrm>
            <a:off x="769124" y="2006198"/>
            <a:ext cx="598500" cy="6168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67027" y="87532"/>
                </a:moveTo>
                <a:lnTo>
                  <a:pt x="67027" y="87532"/>
                </a:lnTo>
                <a:cubicBezTo>
                  <a:pt x="67027" y="78441"/>
                  <a:pt x="74324" y="73506"/>
                  <a:pt x="86486" y="66753"/>
                </a:cubicBezTo>
                <a:cubicBezTo>
                  <a:pt x="100810" y="57402"/>
                  <a:pt x="119729" y="45974"/>
                  <a:pt x="119729" y="18441"/>
                </a:cubicBezTo>
                <a:cubicBezTo>
                  <a:pt x="119729" y="16103"/>
                  <a:pt x="117297" y="13766"/>
                  <a:pt x="115135" y="13766"/>
                </a:cubicBezTo>
                <a:cubicBezTo>
                  <a:pt x="93513" y="13766"/>
                  <a:pt x="93513" y="13766"/>
                  <a:pt x="93513" y="13766"/>
                </a:cubicBezTo>
                <a:cubicBezTo>
                  <a:pt x="88648" y="7012"/>
                  <a:pt x="79189" y="0"/>
                  <a:pt x="60000" y="0"/>
                </a:cubicBezTo>
                <a:cubicBezTo>
                  <a:pt x="40810" y="0"/>
                  <a:pt x="31351" y="7012"/>
                  <a:pt x="26486" y="13766"/>
                </a:cubicBezTo>
                <a:cubicBezTo>
                  <a:pt x="4864" y="13766"/>
                  <a:pt x="4864" y="13766"/>
                  <a:pt x="4864" y="13766"/>
                </a:cubicBezTo>
                <a:cubicBezTo>
                  <a:pt x="2432" y="13766"/>
                  <a:pt x="0" y="16103"/>
                  <a:pt x="0" y="18441"/>
                </a:cubicBezTo>
                <a:cubicBezTo>
                  <a:pt x="0" y="45974"/>
                  <a:pt x="16756" y="57402"/>
                  <a:pt x="33513" y="66753"/>
                </a:cubicBezTo>
                <a:cubicBezTo>
                  <a:pt x="45675" y="73506"/>
                  <a:pt x="52702" y="78441"/>
                  <a:pt x="52702" y="87532"/>
                </a:cubicBezTo>
                <a:cubicBezTo>
                  <a:pt x="52702" y="96623"/>
                  <a:pt x="52702" y="96623"/>
                  <a:pt x="52702" y="96623"/>
                </a:cubicBezTo>
                <a:cubicBezTo>
                  <a:pt x="38378" y="98961"/>
                  <a:pt x="28918" y="103636"/>
                  <a:pt x="28918" y="108051"/>
                </a:cubicBezTo>
                <a:cubicBezTo>
                  <a:pt x="28918" y="115064"/>
                  <a:pt x="43243" y="119740"/>
                  <a:pt x="60000" y="119740"/>
                </a:cubicBezTo>
                <a:cubicBezTo>
                  <a:pt x="76486" y="119740"/>
                  <a:pt x="88648" y="115064"/>
                  <a:pt x="88648" y="108051"/>
                </a:cubicBezTo>
                <a:cubicBezTo>
                  <a:pt x="88648" y="103636"/>
                  <a:pt x="81621" y="98961"/>
                  <a:pt x="67027" y="96623"/>
                </a:cubicBezTo>
                <a:lnTo>
                  <a:pt x="67027" y="87532"/>
                </a:lnTo>
                <a:close/>
                <a:moveTo>
                  <a:pt x="86486" y="55064"/>
                </a:moveTo>
                <a:lnTo>
                  <a:pt x="86486" y="55064"/>
                </a:lnTo>
                <a:cubicBezTo>
                  <a:pt x="91081" y="48311"/>
                  <a:pt x="93513" y="36883"/>
                  <a:pt x="93513" y="23116"/>
                </a:cubicBezTo>
                <a:cubicBezTo>
                  <a:pt x="110270" y="23116"/>
                  <a:pt x="110270" y="23116"/>
                  <a:pt x="110270" y="23116"/>
                </a:cubicBezTo>
                <a:cubicBezTo>
                  <a:pt x="107837" y="39220"/>
                  <a:pt x="98378" y="48311"/>
                  <a:pt x="86486" y="55064"/>
                </a:cubicBezTo>
                <a:close/>
                <a:moveTo>
                  <a:pt x="60000" y="9350"/>
                </a:moveTo>
                <a:lnTo>
                  <a:pt x="60000" y="9350"/>
                </a:lnTo>
                <a:cubicBezTo>
                  <a:pt x="79189" y="9350"/>
                  <a:pt x="86486" y="16103"/>
                  <a:pt x="86486" y="18441"/>
                </a:cubicBezTo>
                <a:cubicBezTo>
                  <a:pt x="86486" y="20779"/>
                  <a:pt x="79189" y="27532"/>
                  <a:pt x="60000" y="29870"/>
                </a:cubicBezTo>
                <a:cubicBezTo>
                  <a:pt x="40810" y="27532"/>
                  <a:pt x="33513" y="20779"/>
                  <a:pt x="33513" y="18441"/>
                </a:cubicBezTo>
                <a:cubicBezTo>
                  <a:pt x="33513" y="16103"/>
                  <a:pt x="40810" y="9350"/>
                  <a:pt x="60000" y="9350"/>
                </a:cubicBezTo>
                <a:close/>
                <a:moveTo>
                  <a:pt x="9729" y="23116"/>
                </a:moveTo>
                <a:lnTo>
                  <a:pt x="9729" y="23116"/>
                </a:lnTo>
                <a:cubicBezTo>
                  <a:pt x="26486" y="23116"/>
                  <a:pt x="26486" y="23116"/>
                  <a:pt x="26486" y="23116"/>
                </a:cubicBezTo>
                <a:cubicBezTo>
                  <a:pt x="26486" y="36883"/>
                  <a:pt x="28918" y="48311"/>
                  <a:pt x="33513" y="55064"/>
                </a:cubicBezTo>
                <a:cubicBezTo>
                  <a:pt x="21621" y="48311"/>
                  <a:pt x="9729" y="39220"/>
                  <a:pt x="9729" y="23116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68550" tIns="34275" rIns="68550" bIns="3427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91969B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2311" name="Google Shape;2311;p275"/>
          <p:cNvSpPr txBox="1">
            <a:spLocks noGrp="1"/>
          </p:cNvSpPr>
          <p:nvPr>
            <p:ph type="title"/>
          </p:nvPr>
        </p:nvSpPr>
        <p:spPr>
          <a:xfrm>
            <a:off x="371572" y="104777"/>
            <a:ext cx="8286600" cy="742500"/>
          </a:xfrm>
          <a:prstGeom prst="rect">
            <a:avLst/>
          </a:prstGeom>
        </p:spPr>
        <p:txBody>
          <a:bodyPr spcFirstLastPara="1" wrap="square" lIns="68575" tIns="68575" rIns="68575" bIns="6857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/>
              <a:t>Campeones del cambio</a:t>
            </a:r>
          </a:p>
        </p:txBody>
      </p:sp>
    </p:spTree>
  </p:cSld>
  <p:clrMapOvr>
    <a:masterClrMapping/>
  </p:clrMapOvr>
  <p:transition spd="med"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6" name="Google Shape;546;p76"/>
          <p:cNvSpPr txBox="1">
            <a:spLocks noGrp="1"/>
          </p:cNvSpPr>
          <p:nvPr>
            <p:ph type="title"/>
          </p:nvPr>
        </p:nvSpPr>
        <p:spPr>
          <a:xfrm>
            <a:off x="372666" y="104777"/>
            <a:ext cx="8284500" cy="742500"/>
          </a:xfrm>
          <a:prstGeom prst="rect">
            <a:avLst/>
          </a:prstGeom>
        </p:spPr>
        <p:txBody>
          <a:bodyPr spcFirstLastPara="1" wrap="square" lIns="68569" tIns="68569" rIns="68569" bIns="68569" anchor="b" anchorCtr="0">
            <a:noAutofit/>
          </a:bodyPr>
          <a:lstStyle/>
          <a:p>
            <a:r>
              <a:rPr lang="es-MX"/>
              <a:t>Tácticas de implicación de red de cambios de muestra </a:t>
            </a:r>
          </a:p>
        </p:txBody>
      </p:sp>
      <p:sp>
        <p:nvSpPr>
          <p:cNvPr id="547" name="Google Shape;547;p76"/>
          <p:cNvSpPr txBox="1"/>
          <p:nvPr/>
        </p:nvSpPr>
        <p:spPr>
          <a:xfrm>
            <a:off x="450104" y="976313"/>
            <a:ext cx="4121896" cy="37408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/>
          <a:p>
            <a:r>
              <a:rPr lang="es-MX" sz="950" dirty="0">
                <a:solidFill>
                  <a:srgbClr val="00A1E0"/>
                </a:solidFill>
                <a:latin typeface="Proxima Nova"/>
                <a:ea typeface="Proxima Nova"/>
                <a:cs typeface="Proxima Nova"/>
                <a:sym typeface="Proxima Nova"/>
              </a:rPr>
              <a:t>Modelo de grupo de colaboración cruzada </a:t>
            </a:r>
            <a:r>
              <a:rPr lang="es-MX" sz="950" i="1" dirty="0">
                <a:solidFill>
                  <a:srgbClr val="7C868D"/>
                </a:solidFill>
                <a:latin typeface="Proxima Nova"/>
                <a:ea typeface="Proxima Nova"/>
                <a:cs typeface="Proxima Nova"/>
                <a:sym typeface="Proxima Nova"/>
              </a:rPr>
              <a:t>Conectar Campeones desde diferentes áreas funcionales para compartir mejores prácticas y lecciones aprendidas a lo largo de la iniciativa de cambio</a:t>
            </a:r>
          </a:p>
          <a:p>
            <a:pPr>
              <a:spcBef>
                <a:spcPts val="225"/>
              </a:spcBef>
            </a:pPr>
            <a:endParaRPr sz="950" i="1" dirty="0">
              <a:solidFill>
                <a:srgbClr val="7C868D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>
              <a:spcBef>
                <a:spcPts val="300"/>
              </a:spcBef>
            </a:pPr>
            <a:r>
              <a:rPr lang="es-MX" sz="950" dirty="0">
                <a:solidFill>
                  <a:srgbClr val="00A1E0"/>
                </a:solidFill>
                <a:latin typeface="Proxima Nova"/>
                <a:ea typeface="Proxima Nova"/>
                <a:cs typeface="Proxima Nova"/>
                <a:sym typeface="Proxima Nova"/>
              </a:rPr>
              <a:t>Site de colaboración</a:t>
            </a:r>
            <a:r>
              <a:rPr lang="es-MX" sz="950" dirty="0">
                <a:solidFill>
                  <a:srgbClr val="7C868D"/>
                </a:solidFill>
                <a:latin typeface="Proxima Nova"/>
                <a:ea typeface="Proxima Nova"/>
                <a:cs typeface="Proxima Nova"/>
                <a:sym typeface="Proxima Nova"/>
              </a:rPr>
              <a:t> - Configurar un grupo de </a:t>
            </a:r>
            <a:r>
              <a:rPr lang="es-MX" sz="950" i="1" dirty="0">
                <a:solidFill>
                  <a:srgbClr val="7C868D"/>
                </a:solidFill>
                <a:latin typeface="Proxima Nova"/>
                <a:ea typeface="Proxima Nova"/>
                <a:cs typeface="Proxima Nova"/>
                <a:sym typeface="Proxima Nova"/>
              </a:rPr>
              <a:t>Chatter o Slack específicamente para Campeones del cambio para compartir información </a:t>
            </a:r>
            <a:br>
              <a:rPr lang="es-MX" sz="950" i="1" dirty="0">
                <a:solidFill>
                  <a:srgbClr val="7C868D"/>
                </a:solidFill>
                <a:latin typeface="Proxima Nova"/>
                <a:ea typeface="Proxima Nova"/>
                <a:cs typeface="Proxima Nova"/>
                <a:sym typeface="Proxima Nova"/>
              </a:rPr>
            </a:br>
            <a:r>
              <a:rPr lang="es-MX" sz="950" i="1" dirty="0">
                <a:solidFill>
                  <a:srgbClr val="7C868D"/>
                </a:solidFill>
                <a:latin typeface="Proxima Nova"/>
                <a:ea typeface="Proxima Nova"/>
                <a:cs typeface="Proxima Nova"/>
                <a:sym typeface="Proxima Nova"/>
              </a:rPr>
              <a:t>y colaborar</a:t>
            </a:r>
          </a:p>
          <a:p>
            <a:pPr>
              <a:spcBef>
                <a:spcPts val="450"/>
              </a:spcBef>
            </a:pPr>
            <a:endParaRPr sz="950" dirty="0">
              <a:solidFill>
                <a:srgbClr val="7C868D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>
              <a:spcBef>
                <a:spcPts val="300"/>
              </a:spcBef>
            </a:pPr>
            <a:r>
              <a:rPr lang="es-MX" sz="950" dirty="0">
                <a:solidFill>
                  <a:srgbClr val="00A1E0"/>
                </a:solidFill>
                <a:latin typeface="Proxima Nova"/>
                <a:ea typeface="Proxima Nova"/>
                <a:cs typeface="Proxima Nova"/>
                <a:sym typeface="Proxima Nova"/>
              </a:rPr>
              <a:t>Eventos de aprendizaje: </a:t>
            </a:r>
            <a:r>
              <a:rPr lang="es-MX" sz="950" i="1" dirty="0">
                <a:solidFill>
                  <a:srgbClr val="7C868D"/>
                </a:solidFill>
                <a:latin typeface="Proxima Nova"/>
                <a:ea typeface="Proxima Nova"/>
                <a:cs typeface="Proxima Nova"/>
                <a:sym typeface="Proxima Nova"/>
              </a:rPr>
              <a:t>Dirigir eventos de aprendizaje para Campeones, luego hacer que Campeones alojen eventos para miembros de sus equipos</a:t>
            </a:r>
          </a:p>
          <a:p>
            <a:pPr>
              <a:spcBef>
                <a:spcPts val="450"/>
              </a:spcBef>
            </a:pPr>
            <a:endParaRPr sz="950" i="1" dirty="0">
              <a:solidFill>
                <a:srgbClr val="7C868D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>
              <a:spcBef>
                <a:spcPts val="300"/>
              </a:spcBef>
            </a:pPr>
            <a:r>
              <a:rPr lang="es-MX" sz="950" dirty="0">
                <a:solidFill>
                  <a:srgbClr val="00A1E0"/>
                </a:solidFill>
                <a:latin typeface="Proxima Nova"/>
                <a:ea typeface="Proxima Nova"/>
                <a:cs typeface="Proxima Nova"/>
                <a:sym typeface="Proxima Nova"/>
              </a:rPr>
              <a:t>Boletines corporativos: </a:t>
            </a:r>
            <a:r>
              <a:rPr lang="es-MX" sz="950" i="1" dirty="0">
                <a:solidFill>
                  <a:srgbClr val="7C868D"/>
                </a:solidFill>
                <a:latin typeface="Proxima Nova"/>
                <a:ea typeface="Proxima Nova"/>
                <a:cs typeface="Proxima Nova"/>
                <a:sym typeface="Proxima Nova"/>
              </a:rPr>
              <a:t>Compartir historias de éxito y destacar Campeones del cambio y sus esfuerzos</a:t>
            </a:r>
          </a:p>
          <a:p>
            <a:pPr>
              <a:spcBef>
                <a:spcPts val="450"/>
              </a:spcBef>
            </a:pPr>
            <a:endParaRPr sz="950" i="1" dirty="0">
              <a:solidFill>
                <a:srgbClr val="7C868D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>
              <a:spcBef>
                <a:spcPts val="300"/>
              </a:spcBef>
            </a:pPr>
            <a:r>
              <a:rPr lang="es-MX" sz="950" dirty="0">
                <a:solidFill>
                  <a:srgbClr val="00A1E0"/>
                </a:solidFill>
                <a:latin typeface="Proxima Nova"/>
                <a:ea typeface="Proxima Nova"/>
                <a:cs typeface="Proxima Nova"/>
                <a:sym typeface="Proxima Nova"/>
              </a:rPr>
              <a:t>Retos del equipo</a:t>
            </a:r>
            <a:r>
              <a:rPr lang="es-MX" sz="950" dirty="0">
                <a:solidFill>
                  <a:srgbClr val="7C868D"/>
                </a:solidFill>
                <a:latin typeface="Proxima Nova"/>
                <a:ea typeface="Proxima Nova"/>
                <a:cs typeface="Proxima Nova"/>
                <a:sym typeface="Proxima Nova"/>
              </a:rPr>
              <a:t>: </a:t>
            </a:r>
            <a:r>
              <a:rPr lang="es-MX" sz="950" i="1" dirty="0">
                <a:solidFill>
                  <a:srgbClr val="7C868D"/>
                </a:solidFill>
                <a:latin typeface="Proxima Nova"/>
                <a:ea typeface="Proxima Nova"/>
                <a:cs typeface="Proxima Nova"/>
                <a:sym typeface="Proxima Nova"/>
              </a:rPr>
              <a:t>Crear competiciones para dirigir el interés y la anticipación. Por ejemplo, Más rápido en encontrar una parte de información específica, competición de “menos clics” para ver quién puede navegar a un conjunto de datos concreto o una parte de información en Salesforce durante UAT o el programa piloto; publicar los resultados</a:t>
            </a:r>
          </a:p>
          <a:p>
            <a:pPr>
              <a:spcBef>
                <a:spcPts val="225"/>
              </a:spcBef>
            </a:pPr>
            <a:endParaRPr sz="950" i="1" dirty="0">
              <a:solidFill>
                <a:srgbClr val="7C868D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>
              <a:spcBef>
                <a:spcPts val="225"/>
              </a:spcBef>
              <a:spcAft>
                <a:spcPts val="225"/>
              </a:spcAft>
            </a:pPr>
            <a:r>
              <a:rPr lang="es-MX" sz="950" dirty="0">
                <a:solidFill>
                  <a:srgbClr val="00A1E0"/>
                </a:solidFill>
                <a:latin typeface="Proxima Nova"/>
                <a:ea typeface="Proxima Nova"/>
                <a:cs typeface="Proxima Nova"/>
                <a:sym typeface="Proxima Nova"/>
              </a:rPr>
              <a:t>Reconocimiento de uso</a:t>
            </a:r>
            <a:r>
              <a:rPr lang="es-MX" sz="950" dirty="0">
                <a:solidFill>
                  <a:srgbClr val="7C868D"/>
                </a:solidFill>
                <a:latin typeface="Proxima Nova"/>
                <a:ea typeface="Proxima Nova"/>
                <a:cs typeface="Proxima Nova"/>
                <a:sym typeface="Proxima Nova"/>
              </a:rPr>
              <a:t>: </a:t>
            </a:r>
            <a:r>
              <a:rPr lang="es-MX" sz="950" i="1" dirty="0">
                <a:solidFill>
                  <a:srgbClr val="7C868D"/>
                </a:solidFill>
                <a:latin typeface="Proxima Nova"/>
                <a:ea typeface="Proxima Nova"/>
                <a:cs typeface="Proxima Nova"/>
                <a:sym typeface="Proxima Nova"/>
              </a:rPr>
              <a:t>Aprovechar canales existentes para reconocer miembros del equipo que van más allá</a:t>
            </a:r>
          </a:p>
        </p:txBody>
      </p:sp>
      <p:sp>
        <p:nvSpPr>
          <p:cNvPr id="548" name="Google Shape;548;p76"/>
          <p:cNvSpPr txBox="1"/>
          <p:nvPr/>
        </p:nvSpPr>
        <p:spPr>
          <a:xfrm>
            <a:off x="4657922" y="976313"/>
            <a:ext cx="4222575" cy="37408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/>
          <a:p>
            <a:r>
              <a:rPr lang="es-MX" sz="950" dirty="0">
                <a:solidFill>
                  <a:srgbClr val="00A1E0"/>
                </a:solidFill>
                <a:latin typeface="Proxima Nova"/>
                <a:ea typeface="Proxima Nova"/>
                <a:cs typeface="Proxima Nova"/>
                <a:sym typeface="Proxima Nova"/>
              </a:rPr>
              <a:t>Actualizaciones de campeón durante reuniones de equipo: </a:t>
            </a:r>
            <a:r>
              <a:rPr lang="es-MX" sz="950" i="1" dirty="0">
                <a:solidFill>
                  <a:srgbClr val="7C868D"/>
                </a:solidFill>
                <a:latin typeface="Proxima Nova"/>
                <a:ea typeface="Proxima Nova"/>
                <a:cs typeface="Proxima Nova"/>
                <a:sym typeface="Proxima Nova"/>
              </a:rPr>
              <a:t>Los Campeones proporcionan actualizaciones durante reuniones semanales / de corrillos del equipo</a:t>
            </a:r>
          </a:p>
          <a:p>
            <a:pPr>
              <a:spcBef>
                <a:spcPts val="225"/>
              </a:spcBef>
            </a:pPr>
            <a:endParaRPr sz="950" dirty="0">
              <a:solidFill>
                <a:srgbClr val="7C868D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>
              <a:spcBef>
                <a:spcPts val="225"/>
              </a:spcBef>
            </a:pPr>
            <a:r>
              <a:rPr lang="es-MX" sz="950" dirty="0">
                <a:solidFill>
                  <a:srgbClr val="00A1E0"/>
                </a:solidFill>
                <a:latin typeface="Proxima Nova"/>
                <a:ea typeface="Proxima Nova"/>
                <a:cs typeface="Proxima Nova"/>
                <a:sym typeface="Proxima Nova"/>
              </a:rPr>
              <a:t>Actualizaciones semanales: </a:t>
            </a:r>
            <a:r>
              <a:rPr lang="es-MX" sz="950" i="1" dirty="0">
                <a:solidFill>
                  <a:srgbClr val="7C868D"/>
                </a:solidFill>
                <a:latin typeface="Proxima Nova"/>
                <a:ea typeface="Proxima Nova"/>
                <a:cs typeface="Proxima Nova"/>
                <a:sym typeface="Proxima Nova"/>
              </a:rPr>
              <a:t>Una persona lidera el debate; los miembros de Red de cambio reportan progreso: capacitación, comentarios u otras personas responsables de varios componentes reportan progreso </a:t>
            </a:r>
          </a:p>
          <a:p>
            <a:pPr marL="342900">
              <a:spcBef>
                <a:spcPts val="225"/>
              </a:spcBef>
            </a:pPr>
            <a:endParaRPr sz="950" i="1" dirty="0">
              <a:solidFill>
                <a:srgbClr val="7C868D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>
              <a:spcBef>
                <a:spcPts val="225"/>
              </a:spcBef>
            </a:pPr>
            <a:r>
              <a:rPr lang="es-MX" sz="950" dirty="0">
                <a:solidFill>
                  <a:srgbClr val="00A1E0"/>
                </a:solidFill>
                <a:latin typeface="Proxima Nova"/>
                <a:ea typeface="Proxima Nova"/>
                <a:cs typeface="Proxima Nova"/>
                <a:sym typeface="Proxima Nova"/>
              </a:rPr>
              <a:t>Sala de mando tras la implantación: </a:t>
            </a:r>
            <a:r>
              <a:rPr lang="es-MX" sz="950" i="1" dirty="0">
                <a:solidFill>
                  <a:srgbClr val="7C868D"/>
                </a:solidFill>
                <a:latin typeface="Proxima Nova"/>
                <a:ea typeface="Proxima Nova"/>
                <a:cs typeface="Proxima Nova"/>
                <a:sym typeface="Proxima Nova"/>
              </a:rPr>
              <a:t>Mantener el pulso diario sobre cómo van las cosas; reportar mediciones clave, resolver problemas inmediatos lo más rápido posible, implicar campeones y equipos de gestión en la ejecución de estas sesiones</a:t>
            </a:r>
          </a:p>
          <a:p>
            <a:pPr>
              <a:spcBef>
                <a:spcPts val="225"/>
              </a:spcBef>
            </a:pPr>
            <a:endParaRPr sz="950" dirty="0">
              <a:solidFill>
                <a:srgbClr val="00A1E0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>
              <a:spcBef>
                <a:spcPts val="225"/>
              </a:spcBef>
            </a:pPr>
            <a:r>
              <a:rPr lang="es-MX" sz="950" dirty="0">
                <a:solidFill>
                  <a:srgbClr val="00A1E0"/>
                </a:solidFill>
                <a:latin typeface="Proxima Nova"/>
                <a:ea typeface="Proxima Nova"/>
                <a:cs typeface="Proxima Nova"/>
                <a:sym typeface="Proxima Nova"/>
              </a:rPr>
              <a:t>Videos de “YouTube” y carteles “Sabía”: </a:t>
            </a:r>
            <a:r>
              <a:rPr lang="es-MX" sz="950" i="1" dirty="0">
                <a:solidFill>
                  <a:srgbClr val="7C868D"/>
                </a:solidFill>
                <a:latin typeface="Proxima Nova"/>
                <a:ea typeface="Proxima Nova"/>
                <a:cs typeface="Proxima Nova"/>
                <a:sym typeface="Proxima Nova"/>
              </a:rPr>
              <a:t>Videos “cómo” breves y/o carteles destacando funciones y/o cambios clave. </a:t>
            </a:r>
            <a:r>
              <a:rPr lang="es-MX" sz="950" dirty="0">
                <a:solidFill>
                  <a:srgbClr val="7C868D"/>
                </a:solidFill>
                <a:latin typeface="Proxima Nova"/>
                <a:ea typeface="Proxima Nova"/>
                <a:cs typeface="Proxima Nova"/>
                <a:sym typeface="Proxima Nova"/>
              </a:rPr>
              <a:t>Incluir campeones del cambio en el desarrollo/grabación de los videos y carteles</a:t>
            </a:r>
          </a:p>
          <a:p>
            <a:pPr>
              <a:spcBef>
                <a:spcPts val="225"/>
              </a:spcBef>
              <a:spcAft>
                <a:spcPts val="225"/>
              </a:spcAft>
            </a:pPr>
            <a:endParaRPr sz="950" dirty="0">
              <a:solidFill>
                <a:srgbClr val="7C868D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549" name="Google Shape;549;p76"/>
          <p:cNvSpPr/>
          <p:nvPr/>
        </p:nvSpPr>
        <p:spPr>
          <a:xfrm>
            <a:off x="5294766" y="3660169"/>
            <a:ext cx="3362400" cy="647100"/>
          </a:xfrm>
          <a:prstGeom prst="rect">
            <a:avLst/>
          </a:prstGeom>
          <a:solidFill>
            <a:srgbClr val="FFF2CC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r>
              <a:rPr lang="es-MX" sz="900" b="1" i="1" dirty="0"/>
              <a:t>Nota para usuarios de esta plantilla: </a:t>
            </a:r>
            <a:r>
              <a:rPr lang="es-MX" sz="900" dirty="0"/>
              <a:t>Esta no es una lista exhaustiva de tácticas de implicación de red de cambio; incorporar enfoques adicionales/alternativos como mejor </a:t>
            </a:r>
            <a:br>
              <a:rPr lang="es-MX" sz="900" dirty="0"/>
            </a:br>
            <a:r>
              <a:rPr lang="es-MX" sz="900" dirty="0"/>
              <a:t>le parezca</a:t>
            </a:r>
          </a:p>
        </p:txBody>
      </p:sp>
    </p:spTree>
    <p:extLst>
      <p:ext uri="{BB962C8B-B14F-4D97-AF65-F5344CB8AC3E}">
        <p14:creationId xmlns:p14="http://schemas.microsoft.com/office/powerpoint/2010/main" val="293606673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6" name="Google Shape;546;p76"/>
          <p:cNvSpPr txBox="1">
            <a:spLocks noGrp="1"/>
          </p:cNvSpPr>
          <p:nvPr>
            <p:ph type="title"/>
          </p:nvPr>
        </p:nvSpPr>
        <p:spPr>
          <a:xfrm>
            <a:off x="372666" y="104777"/>
            <a:ext cx="8284500" cy="742500"/>
          </a:xfrm>
          <a:prstGeom prst="rect">
            <a:avLst/>
          </a:prstGeom>
        </p:spPr>
        <p:txBody>
          <a:bodyPr spcFirstLastPara="1" wrap="square" lIns="68569" tIns="68569" rIns="68569" bIns="68569" anchor="b" anchorCtr="0">
            <a:noAutofit/>
          </a:bodyPr>
          <a:lstStyle/>
          <a:p>
            <a:r>
              <a:rPr lang="es-MX"/>
              <a:t>Comunicación de red de cambios</a:t>
            </a:r>
          </a:p>
        </p:txBody>
      </p:sp>
      <p:sp>
        <p:nvSpPr>
          <p:cNvPr id="547" name="Google Shape;547;p76"/>
          <p:cNvSpPr txBox="1"/>
          <p:nvPr/>
        </p:nvSpPr>
        <p:spPr>
          <a:xfrm>
            <a:off x="450104" y="1290321"/>
            <a:ext cx="7571678" cy="34137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/>
          <a:p>
            <a:r>
              <a:rPr lang="es-MX" sz="1200" dirty="0"/>
              <a:t>Campeones de &lt;Program Name&gt;,</a:t>
            </a:r>
          </a:p>
          <a:p>
            <a:endParaRPr lang="en-US" sz="1200" dirty="0"/>
          </a:p>
          <a:p>
            <a:r>
              <a:rPr lang="es-MX" sz="1200" dirty="0"/>
              <a:t>¡Guarde la fecha para el inicio oficial de nuestra Red de campeones de &lt;Program Name&gt;! </a:t>
            </a:r>
          </a:p>
          <a:p>
            <a:endParaRPr lang="en-US" sz="1200" dirty="0"/>
          </a:p>
          <a:p>
            <a:r>
              <a:rPr lang="es-MX" sz="1200" dirty="0"/>
              <a:t>El objetivo de este grupo es ayudar a preparar la organización para los cambios clave que acompañarán </a:t>
            </a:r>
            <a:br>
              <a:rPr lang="es-MX" sz="1200" dirty="0"/>
            </a:br>
            <a:r>
              <a:rPr lang="es-MX" sz="1200" dirty="0"/>
              <a:t>la implantación de ______ dirigiendo la concienciación, defendiendo nuevas ideas y formas de trabajar </a:t>
            </a:r>
            <a:br>
              <a:rPr lang="es-MX" sz="1200" dirty="0"/>
            </a:br>
            <a:r>
              <a:rPr lang="es-MX" sz="1200" dirty="0"/>
              <a:t>y creando un canal para comentarios bidireccionales en cada paso del recorrido. </a:t>
            </a:r>
          </a:p>
          <a:p>
            <a:endParaRPr lang="en-US" sz="1200" dirty="0"/>
          </a:p>
          <a:p>
            <a:r>
              <a:rPr lang="es-MX" sz="1200" dirty="0"/>
              <a:t>Durante esta reunión de inicio, tendrá la oportunidad de: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s-MX" sz="1200" dirty="0"/>
              <a:t>Ser el primero en conocer las actualizaciones más recientes en el programa de &lt;Program Name&gt;.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s-MX" sz="1200" dirty="0"/>
              <a:t>Obtener más información acerca de su función como un Campeón de &lt;Program Name&gt; y cómo puede ayudar a preparar la organización y nuestros clientes para el cambio.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s-MX" sz="1200" dirty="0"/>
              <a:t>Formular preguntas, proporcionar comentarios y recibir información que puede compartir con su equipo.</a:t>
            </a:r>
          </a:p>
          <a:p>
            <a:endParaRPr lang="en-US" sz="1200" dirty="0"/>
          </a:p>
          <a:p>
            <a:r>
              <a:rPr lang="es-MX" sz="1200" dirty="0"/>
              <a:t>No dude en hacer contacto con &lt;name&gt; con cualquier pregunta, y ¡esperamos verle en &lt;timeframe&gt;!</a:t>
            </a:r>
          </a:p>
          <a:p>
            <a:r>
              <a:rPr lang="es-MX" sz="1200" dirty="0"/>
              <a:t> </a:t>
            </a:r>
          </a:p>
          <a:p>
            <a:r>
              <a:rPr lang="es-MX" sz="1200" dirty="0"/>
              <a:t>&lt;Signature&gt; </a:t>
            </a:r>
          </a:p>
        </p:txBody>
      </p:sp>
      <p:sp>
        <p:nvSpPr>
          <p:cNvPr id="6" name="Google Shape;2286;p273">
            <a:extLst>
              <a:ext uri="{FF2B5EF4-FFF2-40B4-BE49-F238E27FC236}">
                <a16:creationId xmlns:a16="http://schemas.microsoft.com/office/drawing/2014/main" id="{8520927A-4E11-0B4D-AD6E-D3A2B010B604}"/>
              </a:ext>
            </a:extLst>
          </p:cNvPr>
          <p:cNvSpPr txBox="1"/>
          <p:nvPr/>
        </p:nvSpPr>
        <p:spPr>
          <a:xfrm>
            <a:off x="372666" y="847277"/>
            <a:ext cx="7304700" cy="26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300"/>
              </a:spcAft>
              <a:buNone/>
            </a:pPr>
            <a:r>
              <a:rPr lang="es-MX" sz="1200" i="1">
                <a:solidFill>
                  <a:srgbClr val="59575C"/>
                </a:solidFill>
                <a:latin typeface="Roboto"/>
                <a:ea typeface="Roboto"/>
                <a:cs typeface="Roboto"/>
                <a:sym typeface="Roboto"/>
              </a:rPr>
              <a:t>Utilice la plantilla a continuación como una guía para iniciar comunicaciones a su red de campeones</a:t>
            </a:r>
          </a:p>
        </p:txBody>
      </p:sp>
    </p:spTree>
    <p:extLst>
      <p:ext uri="{BB962C8B-B14F-4D97-AF65-F5344CB8AC3E}">
        <p14:creationId xmlns:p14="http://schemas.microsoft.com/office/powerpoint/2010/main" val="349029503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2" name="Google Shape;2352;p278"/>
          <p:cNvSpPr txBox="1"/>
          <p:nvPr/>
        </p:nvSpPr>
        <p:spPr>
          <a:xfrm>
            <a:off x="378250" y="603125"/>
            <a:ext cx="7865100" cy="67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75" tIns="121875" rIns="121875" bIns="1218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205CA0"/>
              </a:buClr>
              <a:buSzPts val="1100"/>
              <a:buFont typeface="Arial"/>
              <a:buNone/>
            </a:pPr>
            <a:r>
              <a:rPr lang="es-MX" sz="3000">
                <a:latin typeface="Roboto Light"/>
                <a:ea typeface="Roboto Light"/>
                <a:cs typeface="Roboto Light"/>
                <a:sym typeface="Roboto Light"/>
              </a:rPr>
              <a:t>Plan de gestión de cambios</a:t>
            </a:r>
          </a:p>
        </p:txBody>
      </p:sp>
      <p:sp>
        <p:nvSpPr>
          <p:cNvPr id="2353" name="Google Shape;2353;p278"/>
          <p:cNvSpPr/>
          <p:nvPr/>
        </p:nvSpPr>
        <p:spPr>
          <a:xfrm>
            <a:off x="1658500" y="1360630"/>
            <a:ext cx="2415900" cy="276000"/>
          </a:xfrm>
          <a:prstGeom prst="chevron">
            <a:avLst>
              <a:gd name="adj" fmla="val 50000"/>
            </a:avLst>
          </a:prstGeom>
          <a:solidFill>
            <a:srgbClr val="032E61">
              <a:alpha val="55750"/>
            </a:srgbClr>
          </a:solidFill>
          <a:ln w="285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</a:pPr>
            <a:r>
              <a:rPr lang="es-MX" sz="12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Fase Prepararse</a:t>
            </a:r>
          </a:p>
        </p:txBody>
      </p:sp>
      <p:sp>
        <p:nvSpPr>
          <p:cNvPr id="2354" name="Google Shape;2354;p278"/>
          <p:cNvSpPr/>
          <p:nvPr/>
        </p:nvSpPr>
        <p:spPr>
          <a:xfrm>
            <a:off x="3961247" y="1360630"/>
            <a:ext cx="2592000" cy="276000"/>
          </a:xfrm>
          <a:prstGeom prst="chevron">
            <a:avLst>
              <a:gd name="adj" fmla="val 50000"/>
            </a:avLst>
          </a:prstGeom>
          <a:solidFill>
            <a:srgbClr val="032E61">
              <a:alpha val="84210"/>
            </a:srgbClr>
          </a:solidFill>
          <a:ln w="285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</a:pPr>
            <a:r>
              <a:rPr lang="es-MX" sz="12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Fase Implantar</a:t>
            </a:r>
          </a:p>
        </p:txBody>
      </p:sp>
      <p:sp>
        <p:nvSpPr>
          <p:cNvPr id="2355" name="Google Shape;2355;p278"/>
          <p:cNvSpPr/>
          <p:nvPr/>
        </p:nvSpPr>
        <p:spPr>
          <a:xfrm>
            <a:off x="6394257" y="1360630"/>
            <a:ext cx="2509800" cy="276000"/>
          </a:xfrm>
          <a:prstGeom prst="chevron">
            <a:avLst>
              <a:gd name="adj" fmla="val 50000"/>
            </a:avLst>
          </a:prstGeom>
          <a:solidFill>
            <a:srgbClr val="032E61"/>
          </a:solidFill>
          <a:ln w="285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</a:pPr>
            <a:r>
              <a:rPr lang="es-MX" sz="12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Fase Gestionar</a:t>
            </a:r>
          </a:p>
        </p:txBody>
      </p:sp>
      <p:grpSp>
        <p:nvGrpSpPr>
          <p:cNvPr id="2356" name="Google Shape;2356;p278"/>
          <p:cNvGrpSpPr/>
          <p:nvPr/>
        </p:nvGrpSpPr>
        <p:grpSpPr>
          <a:xfrm>
            <a:off x="423284" y="1886593"/>
            <a:ext cx="1232969" cy="310009"/>
            <a:chOff x="423284" y="1901415"/>
            <a:chExt cx="1232969" cy="310009"/>
          </a:xfrm>
        </p:grpSpPr>
        <p:grpSp>
          <p:nvGrpSpPr>
            <p:cNvPr id="2357" name="Google Shape;2357;p278"/>
            <p:cNvGrpSpPr/>
            <p:nvPr/>
          </p:nvGrpSpPr>
          <p:grpSpPr>
            <a:xfrm>
              <a:off x="423284" y="1904302"/>
              <a:ext cx="307122" cy="307122"/>
              <a:chOff x="5257838" y="1253490"/>
              <a:chExt cx="505800" cy="505800"/>
            </a:xfrm>
          </p:grpSpPr>
          <p:sp>
            <p:nvSpPr>
              <p:cNvPr id="2358" name="Google Shape;2358;p278"/>
              <p:cNvSpPr/>
              <p:nvPr/>
            </p:nvSpPr>
            <p:spPr>
              <a:xfrm>
                <a:off x="5257838" y="1253490"/>
                <a:ext cx="505800" cy="50580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2359" name="Google Shape;2359;p278"/>
              <p:cNvGrpSpPr/>
              <p:nvPr/>
            </p:nvGrpSpPr>
            <p:grpSpPr>
              <a:xfrm>
                <a:off x="5300874" y="1294706"/>
                <a:ext cx="419720" cy="419720"/>
                <a:chOff x="5868243" y="1904275"/>
                <a:chExt cx="335400" cy="335400"/>
              </a:xfrm>
            </p:grpSpPr>
            <p:sp>
              <p:nvSpPr>
                <p:cNvPr id="2360" name="Google Shape;2360;p278"/>
                <p:cNvSpPr/>
                <p:nvPr/>
              </p:nvSpPr>
              <p:spPr>
                <a:xfrm>
                  <a:off x="5868243" y="1904275"/>
                  <a:ext cx="335400" cy="335400"/>
                </a:xfrm>
                <a:prstGeom prst="ellipse">
                  <a:avLst/>
                </a:prstGeom>
                <a:solidFill>
                  <a:srgbClr val="D39981"/>
                </a:solidFill>
                <a:ln>
                  <a:noFill/>
                </a:ln>
              </p:spPr>
              <p:txBody>
                <a:bodyPr spcFirstLastPara="1" wrap="square" lIns="68575" tIns="68575" rIns="68575" bIns="6857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grpSp>
              <p:nvGrpSpPr>
                <p:cNvPr id="2361" name="Google Shape;2361;p278"/>
                <p:cNvGrpSpPr/>
                <p:nvPr/>
              </p:nvGrpSpPr>
              <p:grpSpPr>
                <a:xfrm>
                  <a:off x="5932521" y="1996422"/>
                  <a:ext cx="206693" cy="150208"/>
                  <a:chOff x="6095526" y="5530926"/>
                  <a:chExt cx="305895" cy="222300"/>
                </a:xfrm>
              </p:grpSpPr>
              <p:sp>
                <p:nvSpPr>
                  <p:cNvPr id="2362" name="Google Shape;2362;p278"/>
                  <p:cNvSpPr/>
                  <p:nvPr/>
                </p:nvSpPr>
                <p:spPr>
                  <a:xfrm>
                    <a:off x="6095526" y="5530926"/>
                    <a:ext cx="213600" cy="222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000" h="120000" extrusionOk="0">
                        <a:moveTo>
                          <a:pt x="113016" y="119823"/>
                        </a:moveTo>
                        <a:lnTo>
                          <a:pt x="6799" y="119823"/>
                        </a:lnTo>
                        <a:cubicBezTo>
                          <a:pt x="2940" y="119823"/>
                          <a:pt x="0" y="116637"/>
                          <a:pt x="0" y="113097"/>
                        </a:cubicBezTo>
                        <a:lnTo>
                          <a:pt x="0" y="98584"/>
                        </a:lnTo>
                        <a:cubicBezTo>
                          <a:pt x="0" y="95752"/>
                          <a:pt x="1837" y="93097"/>
                          <a:pt x="4594" y="92389"/>
                        </a:cubicBezTo>
                        <a:cubicBezTo>
                          <a:pt x="37488" y="79646"/>
                          <a:pt x="42450" y="74159"/>
                          <a:pt x="43185" y="72920"/>
                        </a:cubicBezTo>
                        <a:lnTo>
                          <a:pt x="43185" y="68672"/>
                        </a:lnTo>
                        <a:cubicBezTo>
                          <a:pt x="39693" y="64778"/>
                          <a:pt x="36753" y="59469"/>
                          <a:pt x="34732" y="53451"/>
                        </a:cubicBezTo>
                        <a:cubicBezTo>
                          <a:pt x="32343" y="51681"/>
                          <a:pt x="31056" y="48849"/>
                          <a:pt x="30505" y="45840"/>
                        </a:cubicBezTo>
                        <a:cubicBezTo>
                          <a:pt x="29954" y="43008"/>
                          <a:pt x="30689" y="39823"/>
                          <a:pt x="32343" y="37522"/>
                        </a:cubicBezTo>
                        <a:lnTo>
                          <a:pt x="32343" y="25132"/>
                        </a:lnTo>
                        <a:cubicBezTo>
                          <a:pt x="32343" y="9380"/>
                          <a:pt x="42450" y="0"/>
                          <a:pt x="59540" y="0"/>
                        </a:cubicBezTo>
                        <a:cubicBezTo>
                          <a:pt x="76998" y="0"/>
                          <a:pt x="86921" y="9203"/>
                          <a:pt x="86921" y="25132"/>
                        </a:cubicBezTo>
                        <a:lnTo>
                          <a:pt x="86921" y="37522"/>
                        </a:lnTo>
                        <a:cubicBezTo>
                          <a:pt x="88392" y="40176"/>
                          <a:pt x="89310" y="43008"/>
                          <a:pt x="88759" y="45840"/>
                        </a:cubicBezTo>
                        <a:cubicBezTo>
                          <a:pt x="88208" y="48849"/>
                          <a:pt x="86921" y="51327"/>
                          <a:pt x="84349" y="53451"/>
                        </a:cubicBezTo>
                        <a:cubicBezTo>
                          <a:pt x="82511" y="59469"/>
                          <a:pt x="79387" y="64778"/>
                          <a:pt x="75895" y="68672"/>
                        </a:cubicBezTo>
                        <a:lnTo>
                          <a:pt x="75895" y="72920"/>
                        </a:lnTo>
                        <a:cubicBezTo>
                          <a:pt x="76814" y="74513"/>
                          <a:pt x="82143" y="80000"/>
                          <a:pt x="114854" y="92566"/>
                        </a:cubicBezTo>
                        <a:cubicBezTo>
                          <a:pt x="114854" y="92566"/>
                          <a:pt x="115222" y="92566"/>
                          <a:pt x="115222" y="92920"/>
                        </a:cubicBezTo>
                        <a:cubicBezTo>
                          <a:pt x="117059" y="93982"/>
                          <a:pt x="118713" y="96283"/>
                          <a:pt x="119264" y="98584"/>
                        </a:cubicBezTo>
                        <a:cubicBezTo>
                          <a:pt x="119264" y="98938"/>
                          <a:pt x="119264" y="98938"/>
                          <a:pt x="119264" y="99115"/>
                        </a:cubicBezTo>
                        <a:lnTo>
                          <a:pt x="119264" y="113628"/>
                        </a:lnTo>
                        <a:cubicBezTo>
                          <a:pt x="119816" y="116991"/>
                          <a:pt x="116875" y="119823"/>
                          <a:pt x="113016" y="119823"/>
                        </a:cubicBezTo>
                        <a:close/>
                        <a:moveTo>
                          <a:pt x="59908" y="4955"/>
                        </a:moveTo>
                        <a:cubicBezTo>
                          <a:pt x="45758" y="4955"/>
                          <a:pt x="38039" y="12035"/>
                          <a:pt x="38039" y="24955"/>
                        </a:cubicBezTo>
                        <a:lnTo>
                          <a:pt x="38039" y="38053"/>
                        </a:lnTo>
                        <a:cubicBezTo>
                          <a:pt x="38039" y="38584"/>
                          <a:pt x="37856" y="39115"/>
                          <a:pt x="37488" y="39646"/>
                        </a:cubicBezTo>
                        <a:cubicBezTo>
                          <a:pt x="36385" y="41238"/>
                          <a:pt x="35834" y="43008"/>
                          <a:pt x="36202" y="44778"/>
                        </a:cubicBezTo>
                        <a:cubicBezTo>
                          <a:pt x="36385" y="46725"/>
                          <a:pt x="37488" y="48318"/>
                          <a:pt x="39142" y="49557"/>
                        </a:cubicBezTo>
                        <a:cubicBezTo>
                          <a:pt x="39693" y="49911"/>
                          <a:pt x="40061" y="50265"/>
                          <a:pt x="40245" y="50796"/>
                        </a:cubicBezTo>
                        <a:cubicBezTo>
                          <a:pt x="42082" y="56991"/>
                          <a:pt x="44839" y="61946"/>
                          <a:pt x="48514" y="65486"/>
                        </a:cubicBezTo>
                        <a:cubicBezTo>
                          <a:pt x="48882" y="66017"/>
                          <a:pt x="49249" y="66548"/>
                          <a:pt x="49249" y="67433"/>
                        </a:cubicBezTo>
                        <a:lnTo>
                          <a:pt x="49249" y="73097"/>
                        </a:lnTo>
                        <a:cubicBezTo>
                          <a:pt x="49249" y="73451"/>
                          <a:pt x="49249" y="73628"/>
                          <a:pt x="49249" y="73982"/>
                        </a:cubicBezTo>
                        <a:cubicBezTo>
                          <a:pt x="48147" y="77699"/>
                          <a:pt x="42450" y="83716"/>
                          <a:pt x="6983" y="97345"/>
                        </a:cubicBezTo>
                        <a:cubicBezTo>
                          <a:pt x="6431" y="97522"/>
                          <a:pt x="5880" y="98053"/>
                          <a:pt x="5880" y="98938"/>
                        </a:cubicBezTo>
                        <a:lnTo>
                          <a:pt x="5880" y="113274"/>
                        </a:lnTo>
                        <a:cubicBezTo>
                          <a:pt x="5880" y="114336"/>
                          <a:pt x="6799" y="114867"/>
                          <a:pt x="7350" y="114867"/>
                        </a:cubicBezTo>
                        <a:lnTo>
                          <a:pt x="113568" y="114867"/>
                        </a:lnTo>
                        <a:cubicBezTo>
                          <a:pt x="114119" y="114867"/>
                          <a:pt x="114854" y="114336"/>
                          <a:pt x="114854" y="113274"/>
                        </a:cubicBezTo>
                        <a:lnTo>
                          <a:pt x="114854" y="99115"/>
                        </a:lnTo>
                        <a:cubicBezTo>
                          <a:pt x="114670" y="98407"/>
                          <a:pt x="114303" y="97522"/>
                          <a:pt x="113568" y="97345"/>
                        </a:cubicBezTo>
                        <a:cubicBezTo>
                          <a:pt x="74241" y="82300"/>
                          <a:pt x="72404" y="76637"/>
                          <a:pt x="71485" y="74159"/>
                        </a:cubicBezTo>
                        <a:cubicBezTo>
                          <a:pt x="71485" y="73982"/>
                          <a:pt x="71301" y="73628"/>
                          <a:pt x="71301" y="73451"/>
                        </a:cubicBezTo>
                        <a:lnTo>
                          <a:pt x="71301" y="67610"/>
                        </a:lnTo>
                        <a:cubicBezTo>
                          <a:pt x="71301" y="66902"/>
                          <a:pt x="71485" y="66371"/>
                          <a:pt x="72036" y="65840"/>
                        </a:cubicBezTo>
                        <a:cubicBezTo>
                          <a:pt x="75712" y="62123"/>
                          <a:pt x="78468" y="57168"/>
                          <a:pt x="80306" y="51150"/>
                        </a:cubicBezTo>
                        <a:cubicBezTo>
                          <a:pt x="80490" y="50619"/>
                          <a:pt x="80857" y="50088"/>
                          <a:pt x="81408" y="49911"/>
                        </a:cubicBezTo>
                        <a:cubicBezTo>
                          <a:pt x="83062" y="48849"/>
                          <a:pt x="84165" y="46902"/>
                          <a:pt x="84349" y="45132"/>
                        </a:cubicBezTo>
                        <a:cubicBezTo>
                          <a:pt x="84716" y="43185"/>
                          <a:pt x="84165" y="41415"/>
                          <a:pt x="83062" y="39823"/>
                        </a:cubicBezTo>
                        <a:cubicBezTo>
                          <a:pt x="82695" y="39292"/>
                          <a:pt x="82511" y="38761"/>
                          <a:pt x="82511" y="38230"/>
                        </a:cubicBezTo>
                        <a:lnTo>
                          <a:pt x="82511" y="25132"/>
                        </a:lnTo>
                        <a:cubicBezTo>
                          <a:pt x="81592" y="11858"/>
                          <a:pt x="74609" y="4955"/>
                          <a:pt x="59908" y="4955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200" b="1">
                      <a:solidFill>
                        <a:srgbClr val="5C646A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363" name="Google Shape;2363;p278"/>
                  <p:cNvSpPr/>
                  <p:nvPr/>
                </p:nvSpPr>
                <p:spPr>
                  <a:xfrm>
                    <a:off x="6265821" y="5546800"/>
                    <a:ext cx="135600" cy="2049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000" h="120000" extrusionOk="0">
                        <a:moveTo>
                          <a:pt x="109038" y="119808"/>
                        </a:moveTo>
                        <a:lnTo>
                          <a:pt x="62307" y="119808"/>
                        </a:lnTo>
                        <a:cubicBezTo>
                          <a:pt x="59711" y="119808"/>
                          <a:pt x="58269" y="118662"/>
                          <a:pt x="58269" y="116942"/>
                        </a:cubicBezTo>
                        <a:cubicBezTo>
                          <a:pt x="58269" y="115414"/>
                          <a:pt x="59711" y="114267"/>
                          <a:pt x="62307" y="114267"/>
                        </a:cubicBezTo>
                        <a:lnTo>
                          <a:pt x="109038" y="114267"/>
                        </a:lnTo>
                        <a:cubicBezTo>
                          <a:pt x="109903" y="114267"/>
                          <a:pt x="110769" y="113694"/>
                          <a:pt x="110769" y="113121"/>
                        </a:cubicBezTo>
                        <a:lnTo>
                          <a:pt x="110769" y="98980"/>
                        </a:lnTo>
                        <a:cubicBezTo>
                          <a:pt x="110769" y="98407"/>
                          <a:pt x="110192" y="98025"/>
                          <a:pt x="109326" y="97834"/>
                        </a:cubicBezTo>
                        <a:cubicBezTo>
                          <a:pt x="97500" y="94968"/>
                          <a:pt x="84519" y="93248"/>
                          <a:pt x="74423" y="91910"/>
                        </a:cubicBezTo>
                        <a:cubicBezTo>
                          <a:pt x="59134" y="89808"/>
                          <a:pt x="48750" y="88662"/>
                          <a:pt x="46730" y="83885"/>
                        </a:cubicBezTo>
                        <a:cubicBezTo>
                          <a:pt x="46730" y="83694"/>
                          <a:pt x="46730" y="83312"/>
                          <a:pt x="46730" y="83121"/>
                        </a:cubicBezTo>
                        <a:lnTo>
                          <a:pt x="46730" y="75095"/>
                        </a:lnTo>
                        <a:cubicBezTo>
                          <a:pt x="46730" y="73375"/>
                          <a:pt x="48173" y="72229"/>
                          <a:pt x="50769" y="72229"/>
                        </a:cubicBezTo>
                        <a:cubicBezTo>
                          <a:pt x="67211" y="72229"/>
                          <a:pt x="77019" y="69936"/>
                          <a:pt x="82211" y="68598"/>
                        </a:cubicBezTo>
                        <a:cubicBezTo>
                          <a:pt x="72980" y="60191"/>
                          <a:pt x="70096" y="40318"/>
                          <a:pt x="69807" y="35732"/>
                        </a:cubicBezTo>
                        <a:cubicBezTo>
                          <a:pt x="69807" y="24649"/>
                          <a:pt x="60576" y="15095"/>
                          <a:pt x="46153" y="10509"/>
                        </a:cubicBezTo>
                        <a:cubicBezTo>
                          <a:pt x="32884" y="6305"/>
                          <a:pt x="18461" y="7452"/>
                          <a:pt x="7211" y="12993"/>
                        </a:cubicBezTo>
                        <a:cubicBezTo>
                          <a:pt x="5480" y="13949"/>
                          <a:pt x="2596" y="13949"/>
                          <a:pt x="1153" y="12611"/>
                        </a:cubicBezTo>
                        <a:cubicBezTo>
                          <a:pt x="0" y="11464"/>
                          <a:pt x="0" y="9363"/>
                          <a:pt x="2019" y="8598"/>
                        </a:cubicBezTo>
                        <a:cubicBezTo>
                          <a:pt x="15865" y="1146"/>
                          <a:pt x="33750" y="0"/>
                          <a:pt x="50480" y="5159"/>
                        </a:cubicBezTo>
                        <a:cubicBezTo>
                          <a:pt x="68076" y="10891"/>
                          <a:pt x="79038" y="22356"/>
                          <a:pt x="79038" y="35541"/>
                        </a:cubicBezTo>
                        <a:cubicBezTo>
                          <a:pt x="80769" y="48726"/>
                          <a:pt x="85961" y="64585"/>
                          <a:pt x="92019" y="66687"/>
                        </a:cubicBezTo>
                        <a:cubicBezTo>
                          <a:pt x="93173" y="67261"/>
                          <a:pt x="94038" y="68025"/>
                          <a:pt x="94038" y="68789"/>
                        </a:cubicBezTo>
                        <a:cubicBezTo>
                          <a:pt x="94038" y="69745"/>
                          <a:pt x="93750" y="70509"/>
                          <a:pt x="92307" y="71464"/>
                        </a:cubicBezTo>
                        <a:cubicBezTo>
                          <a:pt x="92019" y="71656"/>
                          <a:pt x="81346" y="77388"/>
                          <a:pt x="55961" y="77961"/>
                        </a:cubicBezTo>
                        <a:lnTo>
                          <a:pt x="55961" y="82547"/>
                        </a:lnTo>
                        <a:cubicBezTo>
                          <a:pt x="58269" y="83885"/>
                          <a:pt x="68942" y="85222"/>
                          <a:pt x="77019" y="86178"/>
                        </a:cubicBezTo>
                        <a:cubicBezTo>
                          <a:pt x="87692" y="87515"/>
                          <a:pt x="100961" y="89235"/>
                          <a:pt x="113365" y="92292"/>
                        </a:cubicBezTo>
                        <a:cubicBezTo>
                          <a:pt x="117115" y="93439"/>
                          <a:pt x="119711" y="96114"/>
                          <a:pt x="119711" y="98598"/>
                        </a:cubicBezTo>
                        <a:lnTo>
                          <a:pt x="119711" y="112738"/>
                        </a:lnTo>
                        <a:cubicBezTo>
                          <a:pt x="119423" y="116942"/>
                          <a:pt x="115096" y="119808"/>
                          <a:pt x="109038" y="119808"/>
                        </a:cubicBezTo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200" b="1">
                      <a:solidFill>
                        <a:srgbClr val="5C646A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</p:grpSp>
        <p:sp>
          <p:nvSpPr>
            <p:cNvPr id="2364" name="Google Shape;2364;p278"/>
            <p:cNvSpPr txBox="1"/>
            <p:nvPr/>
          </p:nvSpPr>
          <p:spPr>
            <a:xfrm>
              <a:off x="769154" y="1901415"/>
              <a:ext cx="887100" cy="290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MX" sz="1000">
                  <a:latin typeface="Roboto"/>
                  <a:ea typeface="Roboto"/>
                  <a:cs typeface="Roboto"/>
                  <a:sym typeface="Roboto"/>
                </a:rPr>
                <a:t>Directivos</a:t>
              </a:r>
            </a:p>
          </p:txBody>
        </p:sp>
      </p:grpSp>
      <p:grpSp>
        <p:nvGrpSpPr>
          <p:cNvPr id="2365" name="Google Shape;2365;p278"/>
          <p:cNvGrpSpPr/>
          <p:nvPr/>
        </p:nvGrpSpPr>
        <p:grpSpPr>
          <a:xfrm>
            <a:off x="436998" y="2438055"/>
            <a:ext cx="1219256" cy="290400"/>
            <a:chOff x="436998" y="2381982"/>
            <a:chExt cx="1219256" cy="290400"/>
          </a:xfrm>
        </p:grpSpPr>
        <p:grpSp>
          <p:nvGrpSpPr>
            <p:cNvPr id="2366" name="Google Shape;2366;p278"/>
            <p:cNvGrpSpPr/>
            <p:nvPr/>
          </p:nvGrpSpPr>
          <p:grpSpPr>
            <a:xfrm>
              <a:off x="436998" y="2385208"/>
              <a:ext cx="279404" cy="279809"/>
              <a:chOff x="5257838" y="1897365"/>
              <a:chExt cx="505800" cy="505800"/>
            </a:xfrm>
          </p:grpSpPr>
          <p:sp>
            <p:nvSpPr>
              <p:cNvPr id="2367" name="Google Shape;2367;p278"/>
              <p:cNvSpPr/>
              <p:nvPr/>
            </p:nvSpPr>
            <p:spPr>
              <a:xfrm>
                <a:off x="5257838" y="1897365"/>
                <a:ext cx="505800" cy="50580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s-MX" sz="1400"/>
                  <a:t>d</a:t>
                </a:r>
              </a:p>
            </p:txBody>
          </p:sp>
          <p:grpSp>
            <p:nvGrpSpPr>
              <p:cNvPr id="2368" name="Google Shape;2368;p278"/>
              <p:cNvGrpSpPr/>
              <p:nvPr/>
            </p:nvGrpSpPr>
            <p:grpSpPr>
              <a:xfrm>
                <a:off x="5300876" y="1940403"/>
                <a:ext cx="419720" cy="419720"/>
                <a:chOff x="5868245" y="2420255"/>
                <a:chExt cx="335400" cy="335400"/>
              </a:xfrm>
            </p:grpSpPr>
            <p:sp>
              <p:nvSpPr>
                <p:cNvPr id="2369" name="Google Shape;2369;p278"/>
                <p:cNvSpPr/>
                <p:nvPr/>
              </p:nvSpPr>
              <p:spPr>
                <a:xfrm>
                  <a:off x="5868245" y="2420255"/>
                  <a:ext cx="335400" cy="335400"/>
                </a:xfrm>
                <a:prstGeom prst="ellipse">
                  <a:avLst/>
                </a:prstGeom>
                <a:solidFill>
                  <a:srgbClr val="D39981"/>
                </a:solidFill>
                <a:ln>
                  <a:noFill/>
                </a:ln>
              </p:spPr>
              <p:txBody>
                <a:bodyPr spcFirstLastPara="1" wrap="square" lIns="68575" tIns="68575" rIns="68575" bIns="6857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grpSp>
              <p:nvGrpSpPr>
                <p:cNvPr id="2370" name="Google Shape;2370;p278"/>
                <p:cNvGrpSpPr/>
                <p:nvPr/>
              </p:nvGrpSpPr>
              <p:grpSpPr>
                <a:xfrm>
                  <a:off x="5923182" y="2502555"/>
                  <a:ext cx="226666" cy="184921"/>
                  <a:chOff x="4406740" y="6608406"/>
                  <a:chExt cx="336650" cy="306262"/>
                </a:xfrm>
              </p:grpSpPr>
              <p:sp>
                <p:nvSpPr>
                  <p:cNvPr id="2371" name="Google Shape;2371;p278"/>
                  <p:cNvSpPr/>
                  <p:nvPr/>
                </p:nvSpPr>
                <p:spPr>
                  <a:xfrm>
                    <a:off x="4406740" y="6624281"/>
                    <a:ext cx="101700" cy="1110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000" h="120000" extrusionOk="0">
                        <a:moveTo>
                          <a:pt x="109323" y="119612"/>
                        </a:moveTo>
                        <a:lnTo>
                          <a:pt x="9822" y="119612"/>
                        </a:lnTo>
                        <a:cubicBezTo>
                          <a:pt x="4270" y="119612"/>
                          <a:pt x="0" y="115354"/>
                          <a:pt x="0" y="109935"/>
                        </a:cubicBezTo>
                        <a:lnTo>
                          <a:pt x="0" y="96387"/>
                        </a:lnTo>
                        <a:cubicBezTo>
                          <a:pt x="0" y="92903"/>
                          <a:pt x="2562" y="89419"/>
                          <a:pt x="6405" y="87483"/>
                        </a:cubicBezTo>
                        <a:cubicBezTo>
                          <a:pt x="32028" y="77419"/>
                          <a:pt x="39288" y="72000"/>
                          <a:pt x="40569" y="70451"/>
                        </a:cubicBezTo>
                        <a:lnTo>
                          <a:pt x="40569" y="68516"/>
                        </a:lnTo>
                        <a:cubicBezTo>
                          <a:pt x="37153" y="65419"/>
                          <a:pt x="34590" y="60774"/>
                          <a:pt x="32882" y="54967"/>
                        </a:cubicBezTo>
                        <a:cubicBezTo>
                          <a:pt x="27758" y="50322"/>
                          <a:pt x="26476" y="42967"/>
                          <a:pt x="30320" y="37161"/>
                        </a:cubicBezTo>
                        <a:lnTo>
                          <a:pt x="30320" y="26709"/>
                        </a:lnTo>
                        <a:cubicBezTo>
                          <a:pt x="30320" y="10064"/>
                          <a:pt x="41850" y="0"/>
                          <a:pt x="59359" y="0"/>
                        </a:cubicBezTo>
                        <a:cubicBezTo>
                          <a:pt x="77722" y="0"/>
                          <a:pt x="88398" y="10064"/>
                          <a:pt x="88398" y="26709"/>
                        </a:cubicBezTo>
                        <a:lnTo>
                          <a:pt x="88398" y="37161"/>
                        </a:lnTo>
                        <a:cubicBezTo>
                          <a:pt x="91814" y="42967"/>
                          <a:pt x="90533" y="50322"/>
                          <a:pt x="85836" y="54967"/>
                        </a:cubicBezTo>
                        <a:cubicBezTo>
                          <a:pt x="84128" y="61161"/>
                          <a:pt x="81565" y="65806"/>
                          <a:pt x="78576" y="68516"/>
                        </a:cubicBezTo>
                        <a:lnTo>
                          <a:pt x="78576" y="70838"/>
                        </a:lnTo>
                        <a:cubicBezTo>
                          <a:pt x="80711" y="73935"/>
                          <a:pt x="92241" y="79741"/>
                          <a:pt x="112740" y="87483"/>
                        </a:cubicBezTo>
                        <a:cubicBezTo>
                          <a:pt x="115729" y="89419"/>
                          <a:pt x="117437" y="92129"/>
                          <a:pt x="118291" y="93290"/>
                        </a:cubicBezTo>
                        <a:cubicBezTo>
                          <a:pt x="118718" y="94064"/>
                          <a:pt x="118718" y="95225"/>
                          <a:pt x="118718" y="95612"/>
                        </a:cubicBezTo>
                        <a:lnTo>
                          <a:pt x="118718" y="109548"/>
                        </a:lnTo>
                        <a:cubicBezTo>
                          <a:pt x="119572" y="115354"/>
                          <a:pt x="115302" y="119612"/>
                          <a:pt x="109323" y="119612"/>
                        </a:cubicBezTo>
                        <a:close/>
                        <a:moveTo>
                          <a:pt x="106761" y="108387"/>
                        </a:moveTo>
                        <a:lnTo>
                          <a:pt x="106761" y="97935"/>
                        </a:lnTo>
                        <a:cubicBezTo>
                          <a:pt x="81565" y="87483"/>
                          <a:pt x="68327" y="81290"/>
                          <a:pt x="66192" y="73935"/>
                        </a:cubicBezTo>
                        <a:lnTo>
                          <a:pt x="66192" y="72000"/>
                        </a:lnTo>
                        <a:lnTo>
                          <a:pt x="66192" y="66580"/>
                        </a:lnTo>
                        <a:cubicBezTo>
                          <a:pt x="66192" y="64645"/>
                          <a:pt x="67046" y="63483"/>
                          <a:pt x="68327" y="62322"/>
                        </a:cubicBezTo>
                        <a:cubicBezTo>
                          <a:pt x="70889" y="60000"/>
                          <a:pt x="72597" y="56129"/>
                          <a:pt x="74733" y="49935"/>
                        </a:cubicBezTo>
                        <a:cubicBezTo>
                          <a:pt x="75160" y="48774"/>
                          <a:pt x="76014" y="47612"/>
                          <a:pt x="76441" y="46838"/>
                        </a:cubicBezTo>
                        <a:cubicBezTo>
                          <a:pt x="77722" y="45677"/>
                          <a:pt x="78576" y="43354"/>
                          <a:pt x="77295" y="41032"/>
                        </a:cubicBezTo>
                        <a:cubicBezTo>
                          <a:pt x="76441" y="39870"/>
                          <a:pt x="76014" y="39483"/>
                          <a:pt x="76014" y="38322"/>
                        </a:cubicBezTo>
                        <a:lnTo>
                          <a:pt x="76014" y="26322"/>
                        </a:lnTo>
                        <a:cubicBezTo>
                          <a:pt x="76014" y="12387"/>
                          <a:pt x="66192" y="10838"/>
                          <a:pt x="59359" y="10838"/>
                        </a:cubicBezTo>
                        <a:cubicBezTo>
                          <a:pt x="48683" y="10838"/>
                          <a:pt x="43131" y="15870"/>
                          <a:pt x="43131" y="26322"/>
                        </a:cubicBezTo>
                        <a:lnTo>
                          <a:pt x="43131" y="38322"/>
                        </a:lnTo>
                        <a:cubicBezTo>
                          <a:pt x="43131" y="39483"/>
                          <a:pt x="42277" y="40645"/>
                          <a:pt x="41850" y="41806"/>
                        </a:cubicBezTo>
                        <a:cubicBezTo>
                          <a:pt x="40996" y="42193"/>
                          <a:pt x="40996" y="43354"/>
                          <a:pt x="40996" y="44516"/>
                        </a:cubicBezTo>
                        <a:cubicBezTo>
                          <a:pt x="40996" y="45677"/>
                          <a:pt x="41850" y="46451"/>
                          <a:pt x="42277" y="46838"/>
                        </a:cubicBezTo>
                        <a:cubicBezTo>
                          <a:pt x="43558" y="47612"/>
                          <a:pt x="44412" y="48774"/>
                          <a:pt x="44839" y="50322"/>
                        </a:cubicBezTo>
                        <a:cubicBezTo>
                          <a:pt x="46548" y="56129"/>
                          <a:pt x="48683" y="60000"/>
                          <a:pt x="51245" y="63096"/>
                        </a:cubicBezTo>
                        <a:cubicBezTo>
                          <a:pt x="52526" y="64258"/>
                          <a:pt x="52953" y="65419"/>
                          <a:pt x="52953" y="66967"/>
                        </a:cubicBezTo>
                        <a:lnTo>
                          <a:pt x="52953" y="72774"/>
                        </a:lnTo>
                        <a:cubicBezTo>
                          <a:pt x="52953" y="73161"/>
                          <a:pt x="52953" y="73935"/>
                          <a:pt x="52526" y="74322"/>
                        </a:cubicBezTo>
                        <a:cubicBezTo>
                          <a:pt x="50391" y="78967"/>
                          <a:pt x="44839" y="84774"/>
                          <a:pt x="12384" y="97935"/>
                        </a:cubicBezTo>
                        <a:lnTo>
                          <a:pt x="12384" y="108387"/>
                        </a:lnTo>
                        <a:lnTo>
                          <a:pt x="106761" y="10838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200" b="1">
                      <a:solidFill>
                        <a:srgbClr val="5C646A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372" name="Google Shape;2372;p278"/>
                  <p:cNvSpPr/>
                  <p:nvPr/>
                </p:nvSpPr>
                <p:spPr>
                  <a:xfrm>
                    <a:off x="4530565" y="6803668"/>
                    <a:ext cx="99900" cy="1110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000" h="120000" extrusionOk="0">
                        <a:moveTo>
                          <a:pt x="109285" y="119612"/>
                        </a:moveTo>
                        <a:lnTo>
                          <a:pt x="10285" y="119612"/>
                        </a:lnTo>
                        <a:cubicBezTo>
                          <a:pt x="4714" y="119612"/>
                          <a:pt x="0" y="115354"/>
                          <a:pt x="0" y="109935"/>
                        </a:cubicBezTo>
                        <a:lnTo>
                          <a:pt x="0" y="96387"/>
                        </a:lnTo>
                        <a:cubicBezTo>
                          <a:pt x="0" y="92903"/>
                          <a:pt x="2571" y="89419"/>
                          <a:pt x="6428" y="87483"/>
                        </a:cubicBezTo>
                        <a:cubicBezTo>
                          <a:pt x="32571" y="77419"/>
                          <a:pt x="39428" y="72000"/>
                          <a:pt x="40714" y="70451"/>
                        </a:cubicBezTo>
                        <a:lnTo>
                          <a:pt x="40714" y="68516"/>
                        </a:lnTo>
                        <a:cubicBezTo>
                          <a:pt x="37714" y="65419"/>
                          <a:pt x="35142" y="60774"/>
                          <a:pt x="33000" y="54967"/>
                        </a:cubicBezTo>
                        <a:cubicBezTo>
                          <a:pt x="27857" y="50322"/>
                          <a:pt x="26571" y="42967"/>
                          <a:pt x="30428" y="37161"/>
                        </a:cubicBezTo>
                        <a:lnTo>
                          <a:pt x="30428" y="26709"/>
                        </a:lnTo>
                        <a:cubicBezTo>
                          <a:pt x="30428" y="10064"/>
                          <a:pt x="42000" y="0"/>
                          <a:pt x="59571" y="0"/>
                        </a:cubicBezTo>
                        <a:cubicBezTo>
                          <a:pt x="78000" y="0"/>
                          <a:pt x="89142" y="10064"/>
                          <a:pt x="89142" y="26709"/>
                        </a:cubicBezTo>
                        <a:lnTo>
                          <a:pt x="89142" y="37161"/>
                        </a:lnTo>
                        <a:cubicBezTo>
                          <a:pt x="92142" y="42967"/>
                          <a:pt x="90857" y="50322"/>
                          <a:pt x="86571" y="54967"/>
                        </a:cubicBezTo>
                        <a:cubicBezTo>
                          <a:pt x="84428" y="61161"/>
                          <a:pt x="81857" y="65806"/>
                          <a:pt x="78857" y="68516"/>
                        </a:cubicBezTo>
                        <a:lnTo>
                          <a:pt x="78857" y="70838"/>
                        </a:lnTo>
                        <a:cubicBezTo>
                          <a:pt x="81428" y="73935"/>
                          <a:pt x="93000" y="79741"/>
                          <a:pt x="113142" y="87483"/>
                        </a:cubicBezTo>
                        <a:lnTo>
                          <a:pt x="113142" y="87483"/>
                        </a:lnTo>
                        <a:cubicBezTo>
                          <a:pt x="117000" y="89419"/>
                          <a:pt x="119571" y="92903"/>
                          <a:pt x="119571" y="96387"/>
                        </a:cubicBezTo>
                        <a:lnTo>
                          <a:pt x="119571" y="109935"/>
                        </a:lnTo>
                        <a:cubicBezTo>
                          <a:pt x="119571" y="115354"/>
                          <a:pt x="114857" y="119612"/>
                          <a:pt x="109285" y="119612"/>
                        </a:cubicBezTo>
                        <a:close/>
                        <a:moveTo>
                          <a:pt x="12857" y="108387"/>
                        </a:moveTo>
                        <a:lnTo>
                          <a:pt x="106714" y="108387"/>
                        </a:lnTo>
                        <a:lnTo>
                          <a:pt x="106714" y="97548"/>
                        </a:lnTo>
                        <a:cubicBezTo>
                          <a:pt x="81857" y="87483"/>
                          <a:pt x="68571" y="80903"/>
                          <a:pt x="66000" y="73935"/>
                        </a:cubicBezTo>
                        <a:cubicBezTo>
                          <a:pt x="66000" y="73161"/>
                          <a:pt x="66000" y="72774"/>
                          <a:pt x="66000" y="72000"/>
                        </a:cubicBezTo>
                        <a:lnTo>
                          <a:pt x="66000" y="66580"/>
                        </a:lnTo>
                        <a:cubicBezTo>
                          <a:pt x="66000" y="64645"/>
                          <a:pt x="66857" y="63483"/>
                          <a:pt x="68142" y="62322"/>
                        </a:cubicBezTo>
                        <a:cubicBezTo>
                          <a:pt x="70714" y="60000"/>
                          <a:pt x="72428" y="56129"/>
                          <a:pt x="74571" y="49935"/>
                        </a:cubicBezTo>
                        <a:cubicBezTo>
                          <a:pt x="75000" y="48774"/>
                          <a:pt x="75857" y="47612"/>
                          <a:pt x="76285" y="46838"/>
                        </a:cubicBezTo>
                        <a:cubicBezTo>
                          <a:pt x="77571" y="45677"/>
                          <a:pt x="78000" y="43354"/>
                          <a:pt x="76714" y="41032"/>
                        </a:cubicBezTo>
                        <a:cubicBezTo>
                          <a:pt x="76285" y="39870"/>
                          <a:pt x="75857" y="39483"/>
                          <a:pt x="75857" y="38322"/>
                        </a:cubicBezTo>
                        <a:lnTo>
                          <a:pt x="75857" y="26322"/>
                        </a:lnTo>
                        <a:cubicBezTo>
                          <a:pt x="75857" y="12387"/>
                          <a:pt x="66000" y="10838"/>
                          <a:pt x="59142" y="10838"/>
                        </a:cubicBezTo>
                        <a:cubicBezTo>
                          <a:pt x="48428" y="10838"/>
                          <a:pt x="42428" y="15870"/>
                          <a:pt x="42428" y="26322"/>
                        </a:cubicBezTo>
                        <a:lnTo>
                          <a:pt x="42428" y="38322"/>
                        </a:lnTo>
                        <a:cubicBezTo>
                          <a:pt x="42428" y="39483"/>
                          <a:pt x="42000" y="40645"/>
                          <a:pt x="41142" y="41806"/>
                        </a:cubicBezTo>
                        <a:cubicBezTo>
                          <a:pt x="40714" y="42193"/>
                          <a:pt x="40714" y="43354"/>
                          <a:pt x="40714" y="44516"/>
                        </a:cubicBezTo>
                        <a:cubicBezTo>
                          <a:pt x="40714" y="45677"/>
                          <a:pt x="41142" y="46451"/>
                          <a:pt x="42000" y="46838"/>
                        </a:cubicBezTo>
                        <a:cubicBezTo>
                          <a:pt x="43285" y="47612"/>
                          <a:pt x="43714" y="48774"/>
                          <a:pt x="44571" y="50322"/>
                        </a:cubicBezTo>
                        <a:cubicBezTo>
                          <a:pt x="46285" y="56129"/>
                          <a:pt x="48428" y="60000"/>
                          <a:pt x="51000" y="63096"/>
                        </a:cubicBezTo>
                        <a:cubicBezTo>
                          <a:pt x="52285" y="64258"/>
                          <a:pt x="52714" y="65419"/>
                          <a:pt x="52714" y="66967"/>
                        </a:cubicBezTo>
                        <a:lnTo>
                          <a:pt x="52714" y="72774"/>
                        </a:lnTo>
                        <a:cubicBezTo>
                          <a:pt x="52714" y="73161"/>
                          <a:pt x="52714" y="73935"/>
                          <a:pt x="52285" y="74322"/>
                        </a:cubicBezTo>
                        <a:cubicBezTo>
                          <a:pt x="50142" y="78967"/>
                          <a:pt x="44571" y="84774"/>
                          <a:pt x="12000" y="97935"/>
                        </a:cubicBezTo>
                        <a:lnTo>
                          <a:pt x="12000" y="108387"/>
                        </a:lnTo>
                        <a:lnTo>
                          <a:pt x="12857" y="10838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200" b="1">
                      <a:solidFill>
                        <a:srgbClr val="5C646A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373" name="Google Shape;2373;p278"/>
                  <p:cNvSpPr/>
                  <p:nvPr/>
                </p:nvSpPr>
                <p:spPr>
                  <a:xfrm>
                    <a:off x="4641690" y="6624281"/>
                    <a:ext cx="101700" cy="1110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000" h="120000" extrusionOk="0">
                        <a:moveTo>
                          <a:pt x="109323" y="119612"/>
                        </a:moveTo>
                        <a:lnTo>
                          <a:pt x="10249" y="119612"/>
                        </a:lnTo>
                        <a:cubicBezTo>
                          <a:pt x="4270" y="119612"/>
                          <a:pt x="0" y="115354"/>
                          <a:pt x="0" y="109935"/>
                        </a:cubicBezTo>
                        <a:lnTo>
                          <a:pt x="0" y="96387"/>
                        </a:lnTo>
                        <a:cubicBezTo>
                          <a:pt x="0" y="92903"/>
                          <a:pt x="2562" y="89419"/>
                          <a:pt x="6405" y="87483"/>
                        </a:cubicBezTo>
                        <a:cubicBezTo>
                          <a:pt x="32455" y="77419"/>
                          <a:pt x="39288" y="72000"/>
                          <a:pt x="40569" y="70451"/>
                        </a:cubicBezTo>
                        <a:lnTo>
                          <a:pt x="40569" y="68516"/>
                        </a:lnTo>
                        <a:cubicBezTo>
                          <a:pt x="37153" y="65419"/>
                          <a:pt x="34590" y="60774"/>
                          <a:pt x="32882" y="54967"/>
                        </a:cubicBezTo>
                        <a:cubicBezTo>
                          <a:pt x="27758" y="50322"/>
                          <a:pt x="26476" y="42967"/>
                          <a:pt x="30320" y="37161"/>
                        </a:cubicBezTo>
                        <a:lnTo>
                          <a:pt x="30320" y="26709"/>
                        </a:lnTo>
                        <a:cubicBezTo>
                          <a:pt x="30320" y="10064"/>
                          <a:pt x="41850" y="0"/>
                          <a:pt x="59359" y="0"/>
                        </a:cubicBezTo>
                        <a:cubicBezTo>
                          <a:pt x="77722" y="0"/>
                          <a:pt x="88398" y="10064"/>
                          <a:pt x="88398" y="26709"/>
                        </a:cubicBezTo>
                        <a:lnTo>
                          <a:pt x="88398" y="37161"/>
                        </a:lnTo>
                        <a:cubicBezTo>
                          <a:pt x="91814" y="42967"/>
                          <a:pt x="90533" y="50322"/>
                          <a:pt x="86263" y="54967"/>
                        </a:cubicBezTo>
                        <a:cubicBezTo>
                          <a:pt x="84128" y="61161"/>
                          <a:pt x="81565" y="65806"/>
                          <a:pt x="78576" y="68516"/>
                        </a:cubicBezTo>
                        <a:lnTo>
                          <a:pt x="78576" y="70838"/>
                        </a:lnTo>
                        <a:cubicBezTo>
                          <a:pt x="81138" y="73935"/>
                          <a:pt x="92241" y="79741"/>
                          <a:pt x="112740" y="87483"/>
                        </a:cubicBezTo>
                        <a:cubicBezTo>
                          <a:pt x="116583" y="88645"/>
                          <a:pt x="118291" y="92129"/>
                          <a:pt x="119145" y="93290"/>
                        </a:cubicBezTo>
                        <a:cubicBezTo>
                          <a:pt x="119572" y="94064"/>
                          <a:pt x="119572" y="95612"/>
                          <a:pt x="119572" y="96387"/>
                        </a:cubicBezTo>
                        <a:lnTo>
                          <a:pt x="119572" y="109935"/>
                        </a:lnTo>
                        <a:cubicBezTo>
                          <a:pt x="119572" y="115354"/>
                          <a:pt x="115302" y="119612"/>
                          <a:pt x="109323" y="119612"/>
                        </a:cubicBezTo>
                        <a:close/>
                        <a:moveTo>
                          <a:pt x="12811" y="108387"/>
                        </a:moveTo>
                        <a:lnTo>
                          <a:pt x="106761" y="108387"/>
                        </a:lnTo>
                        <a:lnTo>
                          <a:pt x="106761" y="97935"/>
                        </a:lnTo>
                        <a:cubicBezTo>
                          <a:pt x="81565" y="87483"/>
                          <a:pt x="68327" y="81290"/>
                          <a:pt x="65765" y="73935"/>
                        </a:cubicBezTo>
                        <a:cubicBezTo>
                          <a:pt x="65765" y="73161"/>
                          <a:pt x="65765" y="72774"/>
                          <a:pt x="65765" y="72000"/>
                        </a:cubicBezTo>
                        <a:lnTo>
                          <a:pt x="65765" y="66580"/>
                        </a:lnTo>
                        <a:cubicBezTo>
                          <a:pt x="65765" y="64645"/>
                          <a:pt x="66619" y="63483"/>
                          <a:pt x="67900" y="62322"/>
                        </a:cubicBezTo>
                        <a:cubicBezTo>
                          <a:pt x="70035" y="60000"/>
                          <a:pt x="72170" y="56129"/>
                          <a:pt x="73879" y="49935"/>
                        </a:cubicBezTo>
                        <a:cubicBezTo>
                          <a:pt x="74733" y="48774"/>
                          <a:pt x="75160" y="47612"/>
                          <a:pt x="76014" y="46838"/>
                        </a:cubicBezTo>
                        <a:cubicBezTo>
                          <a:pt x="77295" y="45677"/>
                          <a:pt x="77722" y="43354"/>
                          <a:pt x="76441" y="41032"/>
                        </a:cubicBezTo>
                        <a:cubicBezTo>
                          <a:pt x="76014" y="39870"/>
                          <a:pt x="75160" y="39483"/>
                          <a:pt x="75160" y="38322"/>
                        </a:cubicBezTo>
                        <a:lnTo>
                          <a:pt x="75160" y="26322"/>
                        </a:lnTo>
                        <a:cubicBezTo>
                          <a:pt x="75160" y="12387"/>
                          <a:pt x="65765" y="10838"/>
                          <a:pt x="58932" y="10838"/>
                        </a:cubicBezTo>
                        <a:cubicBezTo>
                          <a:pt x="48256" y="10838"/>
                          <a:pt x="42277" y="15870"/>
                          <a:pt x="42277" y="26322"/>
                        </a:cubicBezTo>
                        <a:lnTo>
                          <a:pt x="42277" y="38322"/>
                        </a:lnTo>
                        <a:cubicBezTo>
                          <a:pt x="42277" y="39483"/>
                          <a:pt x="41850" y="40645"/>
                          <a:pt x="40996" y="41806"/>
                        </a:cubicBezTo>
                        <a:cubicBezTo>
                          <a:pt x="40569" y="42193"/>
                          <a:pt x="40569" y="43354"/>
                          <a:pt x="40569" y="44516"/>
                        </a:cubicBezTo>
                        <a:cubicBezTo>
                          <a:pt x="40569" y="45677"/>
                          <a:pt x="40996" y="46451"/>
                          <a:pt x="41850" y="46838"/>
                        </a:cubicBezTo>
                        <a:cubicBezTo>
                          <a:pt x="43131" y="47612"/>
                          <a:pt x="43558" y="48774"/>
                          <a:pt x="44412" y="50322"/>
                        </a:cubicBezTo>
                        <a:cubicBezTo>
                          <a:pt x="46120" y="56129"/>
                          <a:pt x="48256" y="60000"/>
                          <a:pt x="50818" y="63096"/>
                        </a:cubicBezTo>
                        <a:cubicBezTo>
                          <a:pt x="51672" y="64258"/>
                          <a:pt x="52526" y="65419"/>
                          <a:pt x="52526" y="66967"/>
                        </a:cubicBezTo>
                        <a:lnTo>
                          <a:pt x="52526" y="72774"/>
                        </a:lnTo>
                        <a:cubicBezTo>
                          <a:pt x="52526" y="73161"/>
                          <a:pt x="52526" y="73935"/>
                          <a:pt x="51672" y="74322"/>
                        </a:cubicBezTo>
                        <a:cubicBezTo>
                          <a:pt x="49964" y="78967"/>
                          <a:pt x="44412" y="84774"/>
                          <a:pt x="11957" y="97935"/>
                        </a:cubicBezTo>
                        <a:lnTo>
                          <a:pt x="11957" y="108387"/>
                        </a:lnTo>
                        <a:lnTo>
                          <a:pt x="12811" y="10838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200" b="1">
                      <a:solidFill>
                        <a:srgbClr val="5C646A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374" name="Google Shape;2374;p278"/>
                  <p:cNvSpPr/>
                  <p:nvPr/>
                </p:nvSpPr>
                <p:spPr>
                  <a:xfrm>
                    <a:off x="4508340" y="6608406"/>
                    <a:ext cx="135000" cy="285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000" h="120000" extrusionOk="0">
                        <a:moveTo>
                          <a:pt x="114530" y="113924"/>
                        </a:moveTo>
                        <a:cubicBezTo>
                          <a:pt x="113565" y="113924"/>
                          <a:pt x="113243" y="113924"/>
                          <a:pt x="112278" y="112405"/>
                        </a:cubicBezTo>
                        <a:cubicBezTo>
                          <a:pt x="95871" y="69873"/>
                          <a:pt x="78176" y="44050"/>
                          <a:pt x="60160" y="44050"/>
                        </a:cubicBezTo>
                        <a:cubicBezTo>
                          <a:pt x="42144" y="44050"/>
                          <a:pt x="23806" y="66835"/>
                          <a:pt x="8364" y="112405"/>
                        </a:cubicBezTo>
                        <a:cubicBezTo>
                          <a:pt x="5790" y="118481"/>
                          <a:pt x="2895" y="113924"/>
                          <a:pt x="1608" y="103291"/>
                        </a:cubicBezTo>
                        <a:cubicBezTo>
                          <a:pt x="0" y="91139"/>
                          <a:pt x="965" y="78987"/>
                          <a:pt x="3538" y="71392"/>
                        </a:cubicBezTo>
                        <a:cubicBezTo>
                          <a:pt x="20589" y="24303"/>
                          <a:pt x="40214" y="0"/>
                          <a:pt x="60160" y="0"/>
                        </a:cubicBezTo>
                        <a:cubicBezTo>
                          <a:pt x="79785" y="0"/>
                          <a:pt x="99410" y="24303"/>
                          <a:pt x="117104" y="71392"/>
                        </a:cubicBezTo>
                        <a:cubicBezTo>
                          <a:pt x="119356" y="78987"/>
                          <a:pt x="119678" y="91139"/>
                          <a:pt x="118713" y="103291"/>
                        </a:cubicBezTo>
                        <a:cubicBezTo>
                          <a:pt x="117747" y="109367"/>
                          <a:pt x="116139" y="113924"/>
                          <a:pt x="114530" y="113924"/>
                        </a:cubicBezTo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200" b="1">
                      <a:solidFill>
                        <a:srgbClr val="5C646A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375" name="Google Shape;2375;p278"/>
                  <p:cNvSpPr/>
                  <p:nvPr/>
                </p:nvSpPr>
                <p:spPr>
                  <a:xfrm>
                    <a:off x="4636927" y="6754456"/>
                    <a:ext cx="65100" cy="98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000" h="120000" extrusionOk="0">
                        <a:moveTo>
                          <a:pt x="10055" y="119560"/>
                        </a:moveTo>
                        <a:cubicBezTo>
                          <a:pt x="6703" y="119560"/>
                          <a:pt x="4022" y="118241"/>
                          <a:pt x="2011" y="116923"/>
                        </a:cubicBezTo>
                        <a:cubicBezTo>
                          <a:pt x="1340" y="115604"/>
                          <a:pt x="0" y="114285"/>
                          <a:pt x="0" y="112967"/>
                        </a:cubicBezTo>
                        <a:cubicBezTo>
                          <a:pt x="0" y="110769"/>
                          <a:pt x="2011" y="109010"/>
                          <a:pt x="4022" y="107692"/>
                        </a:cubicBezTo>
                        <a:cubicBezTo>
                          <a:pt x="56983" y="83956"/>
                          <a:pt x="91173" y="47472"/>
                          <a:pt x="99217" y="6153"/>
                        </a:cubicBezTo>
                        <a:cubicBezTo>
                          <a:pt x="100558" y="2637"/>
                          <a:pt x="105251" y="0"/>
                          <a:pt x="110614" y="0"/>
                        </a:cubicBezTo>
                        <a:cubicBezTo>
                          <a:pt x="115307" y="879"/>
                          <a:pt x="119329" y="3516"/>
                          <a:pt x="119329" y="6593"/>
                        </a:cubicBezTo>
                        <a:lnTo>
                          <a:pt x="119329" y="7472"/>
                        </a:lnTo>
                        <a:cubicBezTo>
                          <a:pt x="111284" y="52307"/>
                          <a:pt x="73743" y="92747"/>
                          <a:pt x="16089" y="118241"/>
                        </a:cubicBezTo>
                        <a:cubicBezTo>
                          <a:pt x="14078" y="118681"/>
                          <a:pt x="12067" y="119560"/>
                          <a:pt x="10055" y="119560"/>
                        </a:cubicBezTo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200" b="1">
                      <a:solidFill>
                        <a:srgbClr val="5C646A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376" name="Google Shape;2376;p278"/>
                  <p:cNvSpPr/>
                  <p:nvPr/>
                </p:nvSpPr>
                <p:spPr>
                  <a:xfrm>
                    <a:off x="4451190" y="6752868"/>
                    <a:ext cx="66600" cy="98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000" h="120000" extrusionOk="0">
                        <a:moveTo>
                          <a:pt x="106304" y="119562"/>
                        </a:moveTo>
                        <a:cubicBezTo>
                          <a:pt x="104347" y="119562"/>
                          <a:pt x="102391" y="118686"/>
                          <a:pt x="101739" y="118248"/>
                        </a:cubicBezTo>
                        <a:cubicBezTo>
                          <a:pt x="44347" y="92846"/>
                          <a:pt x="7826" y="52554"/>
                          <a:pt x="1304" y="7883"/>
                        </a:cubicBezTo>
                        <a:cubicBezTo>
                          <a:pt x="0" y="4379"/>
                          <a:pt x="3913" y="1313"/>
                          <a:pt x="9782" y="437"/>
                        </a:cubicBezTo>
                        <a:cubicBezTo>
                          <a:pt x="15652" y="0"/>
                          <a:pt x="19565" y="2627"/>
                          <a:pt x="20217" y="6569"/>
                        </a:cubicBezTo>
                        <a:cubicBezTo>
                          <a:pt x="27391" y="47737"/>
                          <a:pt x="61304" y="84087"/>
                          <a:pt x="113478" y="107737"/>
                        </a:cubicBezTo>
                        <a:cubicBezTo>
                          <a:pt x="118043" y="109489"/>
                          <a:pt x="119347" y="113430"/>
                          <a:pt x="116086" y="116934"/>
                        </a:cubicBezTo>
                        <a:cubicBezTo>
                          <a:pt x="112173" y="118248"/>
                          <a:pt x="109565" y="119562"/>
                          <a:pt x="106304" y="119562"/>
                        </a:cubicBezTo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200" b="1">
                      <a:solidFill>
                        <a:srgbClr val="5C646A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</p:grpSp>
        <p:sp>
          <p:nvSpPr>
            <p:cNvPr id="2377" name="Google Shape;2377;p278"/>
            <p:cNvSpPr txBox="1"/>
            <p:nvPr/>
          </p:nvSpPr>
          <p:spPr>
            <a:xfrm>
              <a:off x="769154" y="2381982"/>
              <a:ext cx="887100" cy="290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MX" sz="1000">
                  <a:latin typeface="Roboto"/>
                  <a:ea typeface="Roboto"/>
                  <a:cs typeface="Roboto"/>
                  <a:sym typeface="Roboto"/>
                </a:rPr>
                <a:t>Ecosistema</a:t>
              </a:r>
            </a:p>
          </p:txBody>
        </p:sp>
      </p:grpSp>
      <p:grpSp>
        <p:nvGrpSpPr>
          <p:cNvPr id="2378" name="Google Shape;2378;p278"/>
          <p:cNvGrpSpPr/>
          <p:nvPr/>
        </p:nvGrpSpPr>
        <p:grpSpPr>
          <a:xfrm>
            <a:off x="427864" y="2969909"/>
            <a:ext cx="1213090" cy="314140"/>
            <a:chOff x="427864" y="2838800"/>
            <a:chExt cx="1213090" cy="314140"/>
          </a:xfrm>
        </p:grpSpPr>
        <p:grpSp>
          <p:nvGrpSpPr>
            <p:cNvPr id="2379" name="Google Shape;2379;p278"/>
            <p:cNvGrpSpPr/>
            <p:nvPr/>
          </p:nvGrpSpPr>
          <p:grpSpPr>
            <a:xfrm>
              <a:off x="427864" y="2838800"/>
              <a:ext cx="297663" cy="297663"/>
              <a:chOff x="5257838" y="2488390"/>
              <a:chExt cx="505800" cy="505800"/>
            </a:xfrm>
          </p:grpSpPr>
          <p:sp>
            <p:nvSpPr>
              <p:cNvPr id="2380" name="Google Shape;2380;p278"/>
              <p:cNvSpPr/>
              <p:nvPr/>
            </p:nvSpPr>
            <p:spPr>
              <a:xfrm>
                <a:off x="5257838" y="2488390"/>
                <a:ext cx="505800" cy="50580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2381" name="Google Shape;2381;p278"/>
              <p:cNvGrpSpPr/>
              <p:nvPr/>
            </p:nvGrpSpPr>
            <p:grpSpPr>
              <a:xfrm>
                <a:off x="5300572" y="2525421"/>
                <a:ext cx="419720" cy="419720"/>
                <a:chOff x="5868001" y="2887745"/>
                <a:chExt cx="335400" cy="335400"/>
              </a:xfrm>
            </p:grpSpPr>
            <p:sp>
              <p:nvSpPr>
                <p:cNvPr id="2382" name="Google Shape;2382;p278"/>
                <p:cNvSpPr/>
                <p:nvPr/>
              </p:nvSpPr>
              <p:spPr>
                <a:xfrm>
                  <a:off x="5868001" y="2887745"/>
                  <a:ext cx="335400" cy="335400"/>
                </a:xfrm>
                <a:prstGeom prst="ellipse">
                  <a:avLst/>
                </a:prstGeom>
                <a:solidFill>
                  <a:srgbClr val="B45F06"/>
                </a:solidFill>
                <a:ln>
                  <a:noFill/>
                </a:ln>
              </p:spPr>
              <p:txBody>
                <a:bodyPr spcFirstLastPara="1" wrap="square" lIns="68575" tIns="68575" rIns="68575" bIns="6857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grpSp>
              <p:nvGrpSpPr>
                <p:cNvPr id="2383" name="Google Shape;2383;p278"/>
                <p:cNvGrpSpPr/>
                <p:nvPr/>
              </p:nvGrpSpPr>
              <p:grpSpPr>
                <a:xfrm>
                  <a:off x="5928494" y="2972465"/>
                  <a:ext cx="213511" cy="165896"/>
                  <a:chOff x="5701967" y="2404675"/>
                  <a:chExt cx="504158" cy="391541"/>
                </a:xfrm>
              </p:grpSpPr>
              <p:sp>
                <p:nvSpPr>
                  <p:cNvPr id="2384" name="Google Shape;2384;p278"/>
                  <p:cNvSpPr/>
                  <p:nvPr/>
                </p:nvSpPr>
                <p:spPr>
                  <a:xfrm>
                    <a:off x="5701967" y="2484426"/>
                    <a:ext cx="221400" cy="2385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000" h="120000" extrusionOk="0">
                        <a:moveTo>
                          <a:pt x="5538" y="116571"/>
                        </a:moveTo>
                        <a:cubicBezTo>
                          <a:pt x="5538" y="116571"/>
                          <a:pt x="5538" y="116571"/>
                          <a:pt x="3692" y="116571"/>
                        </a:cubicBezTo>
                        <a:cubicBezTo>
                          <a:pt x="1846" y="116571"/>
                          <a:pt x="0" y="113142"/>
                          <a:pt x="1846" y="109714"/>
                        </a:cubicBezTo>
                        <a:lnTo>
                          <a:pt x="55384" y="3428"/>
                        </a:lnTo>
                        <a:cubicBezTo>
                          <a:pt x="57230" y="1714"/>
                          <a:pt x="59076" y="0"/>
                          <a:pt x="60923" y="0"/>
                        </a:cubicBezTo>
                        <a:lnTo>
                          <a:pt x="60923" y="0"/>
                        </a:lnTo>
                        <a:cubicBezTo>
                          <a:pt x="62769" y="0"/>
                          <a:pt x="64615" y="1714"/>
                          <a:pt x="66461" y="3428"/>
                        </a:cubicBezTo>
                        <a:lnTo>
                          <a:pt x="118153" y="109714"/>
                        </a:lnTo>
                        <a:cubicBezTo>
                          <a:pt x="118153" y="111428"/>
                          <a:pt x="118153" y="114857"/>
                          <a:pt x="116307" y="116571"/>
                        </a:cubicBezTo>
                        <a:cubicBezTo>
                          <a:pt x="114461" y="118285"/>
                          <a:pt x="110769" y="116571"/>
                          <a:pt x="108923" y="114857"/>
                        </a:cubicBezTo>
                        <a:lnTo>
                          <a:pt x="60923" y="15428"/>
                        </a:lnTo>
                        <a:lnTo>
                          <a:pt x="11076" y="114857"/>
                        </a:lnTo>
                        <a:cubicBezTo>
                          <a:pt x="9230" y="116571"/>
                          <a:pt x="7384" y="116571"/>
                          <a:pt x="5538" y="116571"/>
                        </a:cubicBezTo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1C1C1C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385" name="Google Shape;2385;p278"/>
                  <p:cNvSpPr/>
                  <p:nvPr/>
                </p:nvSpPr>
                <p:spPr>
                  <a:xfrm>
                    <a:off x="5703014" y="2692416"/>
                    <a:ext cx="221400" cy="1038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000" h="120000" extrusionOk="0">
                        <a:moveTo>
                          <a:pt x="58125" y="116129"/>
                        </a:moveTo>
                        <a:cubicBezTo>
                          <a:pt x="24375" y="116129"/>
                          <a:pt x="0" y="73548"/>
                          <a:pt x="0" y="11612"/>
                        </a:cubicBezTo>
                        <a:cubicBezTo>
                          <a:pt x="0" y="3870"/>
                          <a:pt x="1875" y="0"/>
                          <a:pt x="3750" y="0"/>
                        </a:cubicBezTo>
                        <a:lnTo>
                          <a:pt x="112500" y="0"/>
                        </a:lnTo>
                        <a:cubicBezTo>
                          <a:pt x="116250" y="0"/>
                          <a:pt x="118125" y="3870"/>
                          <a:pt x="118125" y="11612"/>
                        </a:cubicBezTo>
                        <a:cubicBezTo>
                          <a:pt x="118125" y="73548"/>
                          <a:pt x="91875" y="116129"/>
                          <a:pt x="58125" y="116129"/>
                        </a:cubicBezTo>
                        <a:close/>
                        <a:moveTo>
                          <a:pt x="9375" y="23225"/>
                        </a:moveTo>
                        <a:cubicBezTo>
                          <a:pt x="11250" y="65806"/>
                          <a:pt x="31875" y="96774"/>
                          <a:pt x="58125" y="96774"/>
                        </a:cubicBezTo>
                        <a:cubicBezTo>
                          <a:pt x="84375" y="96774"/>
                          <a:pt x="105000" y="69677"/>
                          <a:pt x="106875" y="23225"/>
                        </a:cubicBezTo>
                        <a:lnTo>
                          <a:pt x="9375" y="2322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1C1C1C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386" name="Google Shape;2386;p278"/>
                  <p:cNvSpPr/>
                  <p:nvPr/>
                </p:nvSpPr>
                <p:spPr>
                  <a:xfrm>
                    <a:off x="5983670" y="2484426"/>
                    <a:ext cx="221400" cy="2385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000" h="120000" extrusionOk="0">
                        <a:moveTo>
                          <a:pt x="5373" y="116571"/>
                        </a:moveTo>
                        <a:cubicBezTo>
                          <a:pt x="5373" y="116571"/>
                          <a:pt x="5373" y="116571"/>
                          <a:pt x="3582" y="116571"/>
                        </a:cubicBezTo>
                        <a:cubicBezTo>
                          <a:pt x="1791" y="116571"/>
                          <a:pt x="0" y="113142"/>
                          <a:pt x="1791" y="109714"/>
                        </a:cubicBezTo>
                        <a:lnTo>
                          <a:pt x="55522" y="3428"/>
                        </a:lnTo>
                        <a:cubicBezTo>
                          <a:pt x="55522" y="1714"/>
                          <a:pt x="57313" y="0"/>
                          <a:pt x="59104" y="0"/>
                        </a:cubicBezTo>
                        <a:lnTo>
                          <a:pt x="59104" y="0"/>
                        </a:lnTo>
                        <a:cubicBezTo>
                          <a:pt x="60895" y="0"/>
                          <a:pt x="62686" y="1714"/>
                          <a:pt x="64477" y="3428"/>
                        </a:cubicBezTo>
                        <a:lnTo>
                          <a:pt x="116417" y="109714"/>
                        </a:lnTo>
                        <a:cubicBezTo>
                          <a:pt x="118208" y="111428"/>
                          <a:pt x="116417" y="114857"/>
                          <a:pt x="114626" y="116571"/>
                        </a:cubicBezTo>
                        <a:cubicBezTo>
                          <a:pt x="112835" y="118285"/>
                          <a:pt x="109253" y="116571"/>
                          <a:pt x="107462" y="114857"/>
                        </a:cubicBezTo>
                        <a:lnTo>
                          <a:pt x="59104" y="15428"/>
                        </a:lnTo>
                        <a:lnTo>
                          <a:pt x="10746" y="114857"/>
                        </a:lnTo>
                        <a:cubicBezTo>
                          <a:pt x="8955" y="116571"/>
                          <a:pt x="7164" y="116571"/>
                          <a:pt x="5373" y="116571"/>
                        </a:cubicBezTo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1C1C1C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387" name="Google Shape;2387;p278"/>
                  <p:cNvSpPr/>
                  <p:nvPr/>
                </p:nvSpPr>
                <p:spPr>
                  <a:xfrm>
                    <a:off x="5984725" y="2692416"/>
                    <a:ext cx="221400" cy="1038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000" h="120000" extrusionOk="0">
                        <a:moveTo>
                          <a:pt x="59076" y="116129"/>
                        </a:moveTo>
                        <a:cubicBezTo>
                          <a:pt x="24000" y="116129"/>
                          <a:pt x="0" y="73548"/>
                          <a:pt x="0" y="11612"/>
                        </a:cubicBezTo>
                        <a:cubicBezTo>
                          <a:pt x="0" y="3870"/>
                          <a:pt x="1846" y="0"/>
                          <a:pt x="3692" y="0"/>
                        </a:cubicBezTo>
                        <a:lnTo>
                          <a:pt x="114461" y="0"/>
                        </a:lnTo>
                        <a:cubicBezTo>
                          <a:pt x="116307" y="0"/>
                          <a:pt x="118153" y="3870"/>
                          <a:pt x="118153" y="11612"/>
                        </a:cubicBezTo>
                        <a:cubicBezTo>
                          <a:pt x="118153" y="73548"/>
                          <a:pt x="92307" y="116129"/>
                          <a:pt x="59076" y="116129"/>
                        </a:cubicBezTo>
                        <a:close/>
                        <a:moveTo>
                          <a:pt x="9230" y="23225"/>
                        </a:moveTo>
                        <a:cubicBezTo>
                          <a:pt x="12923" y="65806"/>
                          <a:pt x="33230" y="96774"/>
                          <a:pt x="59076" y="96774"/>
                        </a:cubicBezTo>
                        <a:cubicBezTo>
                          <a:pt x="84923" y="96774"/>
                          <a:pt x="105230" y="69677"/>
                          <a:pt x="107076" y="23225"/>
                        </a:cubicBezTo>
                        <a:lnTo>
                          <a:pt x="9230" y="2322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1C1C1C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388" name="Google Shape;2388;p278"/>
                  <p:cNvSpPr/>
                  <p:nvPr/>
                </p:nvSpPr>
                <p:spPr>
                  <a:xfrm>
                    <a:off x="5805750" y="2484426"/>
                    <a:ext cx="297000" cy="138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000" h="120000" extrusionOk="0">
                        <a:moveTo>
                          <a:pt x="116000" y="100000"/>
                        </a:moveTo>
                        <a:lnTo>
                          <a:pt x="4000" y="100000"/>
                        </a:lnTo>
                        <a:cubicBezTo>
                          <a:pt x="1333" y="100000"/>
                          <a:pt x="0" y="80000"/>
                          <a:pt x="0" y="60000"/>
                        </a:cubicBezTo>
                        <a:cubicBezTo>
                          <a:pt x="0" y="20000"/>
                          <a:pt x="1333" y="0"/>
                          <a:pt x="4000" y="0"/>
                        </a:cubicBezTo>
                        <a:lnTo>
                          <a:pt x="116000" y="0"/>
                        </a:lnTo>
                        <a:cubicBezTo>
                          <a:pt x="117333" y="0"/>
                          <a:pt x="118666" y="20000"/>
                          <a:pt x="118666" y="60000"/>
                        </a:cubicBezTo>
                        <a:cubicBezTo>
                          <a:pt x="118666" y="80000"/>
                          <a:pt x="117333" y="100000"/>
                          <a:pt x="116000" y="100000"/>
                        </a:cubicBezTo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1C1C1C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389" name="Google Shape;2389;p278"/>
                  <p:cNvSpPr/>
                  <p:nvPr/>
                </p:nvSpPr>
                <p:spPr>
                  <a:xfrm>
                    <a:off x="5946983" y="2404675"/>
                    <a:ext cx="27900" cy="1575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000" h="120000" extrusionOk="0">
                        <a:moveTo>
                          <a:pt x="40000" y="116756"/>
                        </a:moveTo>
                        <a:cubicBezTo>
                          <a:pt x="20000" y="116756"/>
                          <a:pt x="0" y="113513"/>
                          <a:pt x="0" y="107027"/>
                        </a:cubicBezTo>
                        <a:lnTo>
                          <a:pt x="0" y="9729"/>
                        </a:lnTo>
                        <a:cubicBezTo>
                          <a:pt x="0" y="3243"/>
                          <a:pt x="20000" y="0"/>
                          <a:pt x="40000" y="0"/>
                        </a:cubicBezTo>
                        <a:cubicBezTo>
                          <a:pt x="80000" y="0"/>
                          <a:pt x="100000" y="3243"/>
                          <a:pt x="100000" y="9729"/>
                        </a:cubicBezTo>
                        <a:lnTo>
                          <a:pt x="100000" y="107027"/>
                        </a:lnTo>
                        <a:cubicBezTo>
                          <a:pt x="100000" y="113513"/>
                          <a:pt x="80000" y="116756"/>
                          <a:pt x="40000" y="116756"/>
                        </a:cubicBezTo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1C1C1C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</p:grpSp>
        <p:sp>
          <p:nvSpPr>
            <p:cNvPr id="2390" name="Google Shape;2390;p278"/>
            <p:cNvSpPr txBox="1"/>
            <p:nvPr/>
          </p:nvSpPr>
          <p:spPr>
            <a:xfrm>
              <a:off x="769154" y="2862540"/>
              <a:ext cx="871800" cy="290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MX" sz="1000">
                  <a:latin typeface="Roboto"/>
                  <a:ea typeface="Roboto"/>
                  <a:cs typeface="Roboto"/>
                  <a:sym typeface="Roboto"/>
                </a:rPr>
                <a:t>Valores</a:t>
              </a:r>
            </a:p>
          </p:txBody>
        </p:sp>
      </p:grpSp>
      <p:grpSp>
        <p:nvGrpSpPr>
          <p:cNvPr id="2391" name="Google Shape;2391;p278"/>
          <p:cNvGrpSpPr/>
          <p:nvPr/>
        </p:nvGrpSpPr>
        <p:grpSpPr>
          <a:xfrm>
            <a:off x="423225" y="3525502"/>
            <a:ext cx="1233028" cy="323267"/>
            <a:chOff x="423225" y="3310248"/>
            <a:chExt cx="1233028" cy="323267"/>
          </a:xfrm>
        </p:grpSpPr>
        <p:grpSp>
          <p:nvGrpSpPr>
            <p:cNvPr id="2392" name="Google Shape;2392;p278"/>
            <p:cNvGrpSpPr/>
            <p:nvPr/>
          </p:nvGrpSpPr>
          <p:grpSpPr>
            <a:xfrm>
              <a:off x="423225" y="3310248"/>
              <a:ext cx="307682" cy="307682"/>
              <a:chOff x="5213323" y="3161235"/>
              <a:chExt cx="374400" cy="374400"/>
            </a:xfrm>
          </p:grpSpPr>
          <p:sp>
            <p:nvSpPr>
              <p:cNvPr id="2393" name="Google Shape;2393;p278"/>
              <p:cNvSpPr/>
              <p:nvPr/>
            </p:nvSpPr>
            <p:spPr>
              <a:xfrm>
                <a:off x="5213323" y="3161235"/>
                <a:ext cx="374400" cy="37440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2394" name="Google Shape;2394;p278"/>
              <p:cNvGrpSpPr/>
              <p:nvPr/>
            </p:nvGrpSpPr>
            <p:grpSpPr>
              <a:xfrm>
                <a:off x="5245454" y="3190213"/>
                <a:ext cx="310715" cy="310715"/>
                <a:chOff x="5868241" y="3355230"/>
                <a:chExt cx="335400" cy="335400"/>
              </a:xfrm>
            </p:grpSpPr>
            <p:sp>
              <p:nvSpPr>
                <p:cNvPr id="2395" name="Google Shape;2395;p278"/>
                <p:cNvSpPr/>
                <p:nvPr/>
              </p:nvSpPr>
              <p:spPr>
                <a:xfrm>
                  <a:off x="5868241" y="3355230"/>
                  <a:ext cx="335400" cy="335400"/>
                </a:xfrm>
                <a:prstGeom prst="ellipse">
                  <a:avLst/>
                </a:prstGeom>
                <a:solidFill>
                  <a:srgbClr val="B45F06"/>
                </a:solidFill>
                <a:ln>
                  <a:noFill/>
                </a:ln>
              </p:spPr>
              <p:txBody>
                <a:bodyPr spcFirstLastPara="1" wrap="square" lIns="68575" tIns="68575" rIns="68575" bIns="6857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grpSp>
              <p:nvGrpSpPr>
                <p:cNvPr id="2396" name="Google Shape;2396;p278"/>
                <p:cNvGrpSpPr/>
                <p:nvPr/>
              </p:nvGrpSpPr>
              <p:grpSpPr>
                <a:xfrm>
                  <a:off x="5961905" y="3433421"/>
                  <a:ext cx="173287" cy="167904"/>
                  <a:chOff x="7198569" y="5857936"/>
                  <a:chExt cx="309000" cy="299400"/>
                </a:xfrm>
              </p:grpSpPr>
              <p:sp>
                <p:nvSpPr>
                  <p:cNvPr id="2397" name="Google Shape;2397;p278"/>
                  <p:cNvSpPr/>
                  <p:nvPr/>
                </p:nvSpPr>
                <p:spPr>
                  <a:xfrm>
                    <a:off x="7198569" y="5857936"/>
                    <a:ext cx="309000" cy="299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000" h="120000" extrusionOk="0">
                        <a:moveTo>
                          <a:pt x="28474" y="59343"/>
                        </a:moveTo>
                        <a:cubicBezTo>
                          <a:pt x="28474" y="59343"/>
                          <a:pt x="28474" y="59343"/>
                          <a:pt x="28474" y="59343"/>
                        </a:cubicBezTo>
                        <a:cubicBezTo>
                          <a:pt x="22881" y="59343"/>
                          <a:pt x="17288" y="61706"/>
                          <a:pt x="13474" y="66433"/>
                        </a:cubicBezTo>
                        <a:cubicBezTo>
                          <a:pt x="15254" y="67746"/>
                          <a:pt x="15254" y="67746"/>
                          <a:pt x="15254" y="67746"/>
                        </a:cubicBezTo>
                        <a:cubicBezTo>
                          <a:pt x="17288" y="67746"/>
                          <a:pt x="17288" y="67746"/>
                          <a:pt x="17288" y="67746"/>
                        </a:cubicBezTo>
                        <a:cubicBezTo>
                          <a:pt x="11949" y="21006"/>
                          <a:pt x="11949" y="21006"/>
                          <a:pt x="11949" y="21006"/>
                        </a:cubicBezTo>
                        <a:cubicBezTo>
                          <a:pt x="11949" y="19693"/>
                          <a:pt x="10932" y="18905"/>
                          <a:pt x="9661" y="18905"/>
                        </a:cubicBezTo>
                        <a:cubicBezTo>
                          <a:pt x="8644" y="19168"/>
                          <a:pt x="7881" y="20218"/>
                          <a:pt x="7881" y="21269"/>
                        </a:cubicBezTo>
                        <a:cubicBezTo>
                          <a:pt x="12966" y="68008"/>
                          <a:pt x="12966" y="68008"/>
                          <a:pt x="12966" y="68008"/>
                        </a:cubicBezTo>
                        <a:cubicBezTo>
                          <a:pt x="13220" y="69059"/>
                          <a:pt x="13728" y="69584"/>
                          <a:pt x="14491" y="69846"/>
                        </a:cubicBezTo>
                        <a:cubicBezTo>
                          <a:pt x="15254" y="70109"/>
                          <a:pt x="16271" y="69846"/>
                          <a:pt x="16779" y="69321"/>
                        </a:cubicBezTo>
                        <a:cubicBezTo>
                          <a:pt x="19830" y="65382"/>
                          <a:pt x="23898" y="63807"/>
                          <a:pt x="28474" y="63807"/>
                        </a:cubicBezTo>
                        <a:cubicBezTo>
                          <a:pt x="28474" y="63807"/>
                          <a:pt x="28474" y="63807"/>
                          <a:pt x="28474" y="63807"/>
                        </a:cubicBezTo>
                        <a:cubicBezTo>
                          <a:pt x="29491" y="63807"/>
                          <a:pt x="30508" y="62757"/>
                          <a:pt x="30508" y="61706"/>
                        </a:cubicBezTo>
                        <a:cubicBezTo>
                          <a:pt x="30508" y="60393"/>
                          <a:pt x="29491" y="59343"/>
                          <a:pt x="28474" y="59343"/>
                        </a:cubicBezTo>
                        <a:moveTo>
                          <a:pt x="52881" y="67483"/>
                        </a:moveTo>
                        <a:cubicBezTo>
                          <a:pt x="53389" y="65382"/>
                          <a:pt x="53389" y="65382"/>
                          <a:pt x="53389" y="65382"/>
                        </a:cubicBezTo>
                        <a:cubicBezTo>
                          <a:pt x="52627" y="65120"/>
                          <a:pt x="51610" y="64857"/>
                          <a:pt x="51610" y="64857"/>
                        </a:cubicBezTo>
                        <a:cubicBezTo>
                          <a:pt x="36610" y="60656"/>
                          <a:pt x="36610" y="60656"/>
                          <a:pt x="36610" y="60656"/>
                        </a:cubicBezTo>
                        <a:cubicBezTo>
                          <a:pt x="31779" y="25207"/>
                          <a:pt x="31779" y="25207"/>
                          <a:pt x="31779" y="25207"/>
                        </a:cubicBezTo>
                        <a:cubicBezTo>
                          <a:pt x="31525" y="24420"/>
                          <a:pt x="31525" y="24420"/>
                          <a:pt x="31525" y="24420"/>
                        </a:cubicBezTo>
                        <a:cubicBezTo>
                          <a:pt x="31271" y="23894"/>
                          <a:pt x="31271" y="23894"/>
                          <a:pt x="31271" y="23894"/>
                        </a:cubicBezTo>
                        <a:cubicBezTo>
                          <a:pt x="29491" y="24945"/>
                          <a:pt x="29491" y="24945"/>
                          <a:pt x="29491" y="24945"/>
                        </a:cubicBezTo>
                        <a:cubicBezTo>
                          <a:pt x="31271" y="24157"/>
                          <a:pt x="31271" y="24157"/>
                          <a:pt x="31271" y="24157"/>
                        </a:cubicBezTo>
                        <a:cubicBezTo>
                          <a:pt x="28220" y="15754"/>
                          <a:pt x="22372" y="9978"/>
                          <a:pt x="17033" y="6039"/>
                        </a:cubicBezTo>
                        <a:cubicBezTo>
                          <a:pt x="14491" y="4201"/>
                          <a:pt x="12203" y="2888"/>
                          <a:pt x="10169" y="1838"/>
                        </a:cubicBezTo>
                        <a:cubicBezTo>
                          <a:pt x="9406" y="1312"/>
                          <a:pt x="8389" y="1050"/>
                          <a:pt x="7881" y="787"/>
                        </a:cubicBezTo>
                        <a:cubicBezTo>
                          <a:pt x="7372" y="525"/>
                          <a:pt x="6864" y="525"/>
                          <a:pt x="6610" y="262"/>
                        </a:cubicBezTo>
                        <a:cubicBezTo>
                          <a:pt x="6101" y="262"/>
                          <a:pt x="5338" y="0"/>
                          <a:pt x="4830" y="0"/>
                        </a:cubicBezTo>
                        <a:cubicBezTo>
                          <a:pt x="4322" y="0"/>
                          <a:pt x="4067" y="0"/>
                          <a:pt x="3559" y="262"/>
                        </a:cubicBezTo>
                        <a:cubicBezTo>
                          <a:pt x="3050" y="262"/>
                          <a:pt x="2796" y="262"/>
                          <a:pt x="2288" y="787"/>
                        </a:cubicBezTo>
                        <a:cubicBezTo>
                          <a:pt x="1779" y="1050"/>
                          <a:pt x="1271" y="1312"/>
                          <a:pt x="762" y="2100"/>
                        </a:cubicBezTo>
                        <a:cubicBezTo>
                          <a:pt x="254" y="2625"/>
                          <a:pt x="0" y="3413"/>
                          <a:pt x="0" y="4201"/>
                        </a:cubicBezTo>
                        <a:cubicBezTo>
                          <a:pt x="0" y="4989"/>
                          <a:pt x="254" y="5776"/>
                          <a:pt x="762" y="6301"/>
                        </a:cubicBezTo>
                        <a:cubicBezTo>
                          <a:pt x="2542" y="5251"/>
                          <a:pt x="2542" y="5251"/>
                          <a:pt x="2542" y="5251"/>
                        </a:cubicBezTo>
                        <a:cubicBezTo>
                          <a:pt x="508" y="5514"/>
                          <a:pt x="508" y="5514"/>
                          <a:pt x="508" y="5514"/>
                        </a:cubicBezTo>
                        <a:cubicBezTo>
                          <a:pt x="8135" y="79299"/>
                          <a:pt x="8135" y="79299"/>
                          <a:pt x="8135" y="79299"/>
                        </a:cubicBezTo>
                        <a:cubicBezTo>
                          <a:pt x="10423" y="79037"/>
                          <a:pt x="10423" y="79037"/>
                          <a:pt x="10423" y="79037"/>
                        </a:cubicBezTo>
                        <a:cubicBezTo>
                          <a:pt x="8135" y="78774"/>
                          <a:pt x="8135" y="78774"/>
                          <a:pt x="8135" y="78774"/>
                        </a:cubicBezTo>
                        <a:cubicBezTo>
                          <a:pt x="8135" y="79824"/>
                          <a:pt x="8135" y="79824"/>
                          <a:pt x="8135" y="79824"/>
                        </a:cubicBezTo>
                        <a:cubicBezTo>
                          <a:pt x="8135" y="89015"/>
                          <a:pt x="13983" y="97680"/>
                          <a:pt x="23135" y="99781"/>
                        </a:cubicBezTo>
                        <a:cubicBezTo>
                          <a:pt x="23389" y="97680"/>
                          <a:pt x="23389" y="97680"/>
                          <a:pt x="23389" y="97680"/>
                        </a:cubicBezTo>
                        <a:cubicBezTo>
                          <a:pt x="22881" y="99781"/>
                          <a:pt x="22881" y="99781"/>
                          <a:pt x="22881" y="99781"/>
                        </a:cubicBezTo>
                        <a:cubicBezTo>
                          <a:pt x="93305" y="118687"/>
                          <a:pt x="93305" y="118687"/>
                          <a:pt x="93305" y="118687"/>
                        </a:cubicBezTo>
                        <a:cubicBezTo>
                          <a:pt x="93813" y="116586"/>
                          <a:pt x="93813" y="116586"/>
                          <a:pt x="93813" y="116586"/>
                        </a:cubicBezTo>
                        <a:cubicBezTo>
                          <a:pt x="93305" y="118687"/>
                          <a:pt x="93305" y="118687"/>
                          <a:pt x="93305" y="118687"/>
                        </a:cubicBezTo>
                        <a:cubicBezTo>
                          <a:pt x="94067" y="118949"/>
                          <a:pt x="94067" y="118949"/>
                          <a:pt x="94830" y="119212"/>
                        </a:cubicBezTo>
                        <a:cubicBezTo>
                          <a:pt x="96610" y="119737"/>
                          <a:pt x="98389" y="120000"/>
                          <a:pt x="100169" y="120000"/>
                        </a:cubicBezTo>
                        <a:cubicBezTo>
                          <a:pt x="109067" y="120000"/>
                          <a:pt x="117203" y="113960"/>
                          <a:pt x="119491" y="104770"/>
                        </a:cubicBezTo>
                        <a:cubicBezTo>
                          <a:pt x="119491" y="104507"/>
                          <a:pt x="119491" y="104507"/>
                          <a:pt x="119491" y="104507"/>
                        </a:cubicBezTo>
                        <a:cubicBezTo>
                          <a:pt x="119745" y="103194"/>
                          <a:pt x="120000" y="101619"/>
                          <a:pt x="120000" y="100306"/>
                        </a:cubicBezTo>
                        <a:cubicBezTo>
                          <a:pt x="120000" y="90853"/>
                          <a:pt x="114152" y="82188"/>
                          <a:pt x="105000" y="79562"/>
                        </a:cubicBezTo>
                        <a:cubicBezTo>
                          <a:pt x="104237" y="79299"/>
                          <a:pt x="73983" y="70897"/>
                          <a:pt x="59491" y="67221"/>
                        </a:cubicBezTo>
                        <a:cubicBezTo>
                          <a:pt x="58983" y="69321"/>
                          <a:pt x="58983" y="69321"/>
                          <a:pt x="58983" y="69321"/>
                        </a:cubicBezTo>
                        <a:cubicBezTo>
                          <a:pt x="59491" y="67221"/>
                          <a:pt x="59491" y="67221"/>
                          <a:pt x="59491" y="67221"/>
                        </a:cubicBezTo>
                        <a:cubicBezTo>
                          <a:pt x="53389" y="65382"/>
                          <a:pt x="53389" y="65382"/>
                          <a:pt x="53389" y="65382"/>
                        </a:cubicBezTo>
                        <a:cubicBezTo>
                          <a:pt x="52881" y="67483"/>
                          <a:pt x="52881" y="67483"/>
                          <a:pt x="52881" y="67483"/>
                        </a:cubicBezTo>
                        <a:cubicBezTo>
                          <a:pt x="52372" y="69584"/>
                          <a:pt x="52372" y="69584"/>
                          <a:pt x="52372" y="69584"/>
                        </a:cubicBezTo>
                        <a:cubicBezTo>
                          <a:pt x="58474" y="71422"/>
                          <a:pt x="58474" y="71422"/>
                          <a:pt x="58474" y="71422"/>
                        </a:cubicBezTo>
                        <a:cubicBezTo>
                          <a:pt x="58474" y="71422"/>
                          <a:pt x="58474" y="71422"/>
                          <a:pt x="58474" y="71422"/>
                        </a:cubicBezTo>
                        <a:cubicBezTo>
                          <a:pt x="72711" y="74835"/>
                          <a:pt x="102966" y="83501"/>
                          <a:pt x="103983" y="83763"/>
                        </a:cubicBezTo>
                        <a:cubicBezTo>
                          <a:pt x="111355" y="85864"/>
                          <a:pt x="115677" y="92691"/>
                          <a:pt x="115677" y="100306"/>
                        </a:cubicBezTo>
                        <a:cubicBezTo>
                          <a:pt x="115677" y="101619"/>
                          <a:pt x="115677" y="102669"/>
                          <a:pt x="115423" y="103719"/>
                        </a:cubicBezTo>
                        <a:cubicBezTo>
                          <a:pt x="117457" y="104245"/>
                          <a:pt x="117457" y="104245"/>
                          <a:pt x="117457" y="104245"/>
                        </a:cubicBezTo>
                        <a:cubicBezTo>
                          <a:pt x="115423" y="103719"/>
                          <a:pt x="115423" y="103719"/>
                          <a:pt x="115423" y="103719"/>
                        </a:cubicBezTo>
                        <a:cubicBezTo>
                          <a:pt x="113644" y="110809"/>
                          <a:pt x="107033" y="115536"/>
                          <a:pt x="100169" y="115536"/>
                        </a:cubicBezTo>
                        <a:cubicBezTo>
                          <a:pt x="98898" y="115536"/>
                          <a:pt x="97372" y="115536"/>
                          <a:pt x="96101" y="115010"/>
                        </a:cubicBezTo>
                        <a:cubicBezTo>
                          <a:pt x="95084" y="114748"/>
                          <a:pt x="95084" y="114748"/>
                          <a:pt x="94322" y="114485"/>
                        </a:cubicBezTo>
                        <a:cubicBezTo>
                          <a:pt x="94322" y="114485"/>
                          <a:pt x="94322" y="114485"/>
                          <a:pt x="94322" y="114485"/>
                        </a:cubicBezTo>
                        <a:cubicBezTo>
                          <a:pt x="23898" y="95579"/>
                          <a:pt x="23898" y="95579"/>
                          <a:pt x="23898" y="95579"/>
                        </a:cubicBezTo>
                        <a:cubicBezTo>
                          <a:pt x="23898" y="95579"/>
                          <a:pt x="23898" y="95579"/>
                          <a:pt x="23898" y="95579"/>
                        </a:cubicBezTo>
                        <a:cubicBezTo>
                          <a:pt x="17033" y="94004"/>
                          <a:pt x="12457" y="87177"/>
                          <a:pt x="12457" y="79824"/>
                        </a:cubicBezTo>
                        <a:cubicBezTo>
                          <a:pt x="12457" y="79037"/>
                          <a:pt x="12457" y="79037"/>
                          <a:pt x="12457" y="79037"/>
                        </a:cubicBezTo>
                        <a:cubicBezTo>
                          <a:pt x="12457" y="78774"/>
                          <a:pt x="12457" y="78774"/>
                          <a:pt x="12457" y="78774"/>
                        </a:cubicBezTo>
                        <a:cubicBezTo>
                          <a:pt x="4576" y="4989"/>
                          <a:pt x="4576" y="4989"/>
                          <a:pt x="4576" y="4989"/>
                        </a:cubicBezTo>
                        <a:cubicBezTo>
                          <a:pt x="4322" y="4201"/>
                          <a:pt x="4322" y="4201"/>
                          <a:pt x="4322" y="4201"/>
                        </a:cubicBezTo>
                        <a:cubicBezTo>
                          <a:pt x="4322" y="3938"/>
                          <a:pt x="4322" y="3938"/>
                          <a:pt x="4322" y="3938"/>
                        </a:cubicBezTo>
                        <a:cubicBezTo>
                          <a:pt x="4067" y="4201"/>
                          <a:pt x="4067" y="4201"/>
                          <a:pt x="4067" y="4201"/>
                        </a:cubicBezTo>
                        <a:cubicBezTo>
                          <a:pt x="4322" y="4201"/>
                          <a:pt x="4322" y="4201"/>
                          <a:pt x="4322" y="4201"/>
                        </a:cubicBezTo>
                        <a:cubicBezTo>
                          <a:pt x="4322" y="3938"/>
                          <a:pt x="4322" y="3938"/>
                          <a:pt x="4322" y="3938"/>
                        </a:cubicBezTo>
                        <a:cubicBezTo>
                          <a:pt x="4067" y="4201"/>
                          <a:pt x="4067" y="4201"/>
                          <a:pt x="4067" y="4201"/>
                        </a:cubicBezTo>
                        <a:cubicBezTo>
                          <a:pt x="4322" y="4201"/>
                          <a:pt x="4322" y="4201"/>
                          <a:pt x="4322" y="4201"/>
                        </a:cubicBezTo>
                        <a:cubicBezTo>
                          <a:pt x="3559" y="4201"/>
                          <a:pt x="3559" y="4201"/>
                          <a:pt x="3559" y="4201"/>
                        </a:cubicBezTo>
                        <a:cubicBezTo>
                          <a:pt x="4067" y="4463"/>
                          <a:pt x="4067" y="4463"/>
                          <a:pt x="4067" y="4463"/>
                        </a:cubicBezTo>
                        <a:cubicBezTo>
                          <a:pt x="4322" y="4201"/>
                          <a:pt x="4322" y="4201"/>
                          <a:pt x="4322" y="4201"/>
                        </a:cubicBezTo>
                        <a:cubicBezTo>
                          <a:pt x="3559" y="4201"/>
                          <a:pt x="3559" y="4201"/>
                          <a:pt x="3559" y="4201"/>
                        </a:cubicBezTo>
                        <a:cubicBezTo>
                          <a:pt x="4067" y="4463"/>
                          <a:pt x="4067" y="4463"/>
                          <a:pt x="4067" y="4463"/>
                        </a:cubicBezTo>
                        <a:cubicBezTo>
                          <a:pt x="3813" y="4201"/>
                          <a:pt x="3813" y="4201"/>
                          <a:pt x="3813" y="4201"/>
                        </a:cubicBezTo>
                        <a:cubicBezTo>
                          <a:pt x="4067" y="4463"/>
                          <a:pt x="4067" y="4463"/>
                          <a:pt x="4067" y="4463"/>
                        </a:cubicBezTo>
                        <a:cubicBezTo>
                          <a:pt x="4067" y="4463"/>
                          <a:pt x="4067" y="4463"/>
                          <a:pt x="4067" y="4463"/>
                        </a:cubicBezTo>
                        <a:cubicBezTo>
                          <a:pt x="3813" y="4201"/>
                          <a:pt x="3813" y="4201"/>
                          <a:pt x="3813" y="4201"/>
                        </a:cubicBezTo>
                        <a:cubicBezTo>
                          <a:pt x="4067" y="4463"/>
                          <a:pt x="4067" y="4463"/>
                          <a:pt x="4067" y="4463"/>
                        </a:cubicBezTo>
                        <a:cubicBezTo>
                          <a:pt x="4067" y="4463"/>
                          <a:pt x="4067" y="4463"/>
                          <a:pt x="4067" y="4463"/>
                        </a:cubicBezTo>
                        <a:cubicBezTo>
                          <a:pt x="4322" y="4463"/>
                          <a:pt x="4322" y="4463"/>
                          <a:pt x="4322" y="4463"/>
                        </a:cubicBezTo>
                        <a:cubicBezTo>
                          <a:pt x="4067" y="3938"/>
                          <a:pt x="4067" y="3938"/>
                          <a:pt x="4067" y="3938"/>
                        </a:cubicBezTo>
                        <a:cubicBezTo>
                          <a:pt x="4067" y="4463"/>
                          <a:pt x="4067" y="4463"/>
                          <a:pt x="4067" y="4463"/>
                        </a:cubicBezTo>
                        <a:cubicBezTo>
                          <a:pt x="4322" y="4463"/>
                          <a:pt x="4322" y="4463"/>
                          <a:pt x="4322" y="4463"/>
                        </a:cubicBezTo>
                        <a:cubicBezTo>
                          <a:pt x="4067" y="3938"/>
                          <a:pt x="4067" y="3938"/>
                          <a:pt x="4067" y="3938"/>
                        </a:cubicBezTo>
                        <a:cubicBezTo>
                          <a:pt x="4067" y="4463"/>
                          <a:pt x="4067" y="4463"/>
                          <a:pt x="4067" y="4463"/>
                        </a:cubicBezTo>
                        <a:cubicBezTo>
                          <a:pt x="4830" y="4463"/>
                          <a:pt x="4830" y="4463"/>
                          <a:pt x="4830" y="4463"/>
                        </a:cubicBezTo>
                        <a:cubicBezTo>
                          <a:pt x="5593" y="4463"/>
                          <a:pt x="5593" y="4463"/>
                          <a:pt x="5593" y="4463"/>
                        </a:cubicBezTo>
                        <a:cubicBezTo>
                          <a:pt x="5593" y="4463"/>
                          <a:pt x="5593" y="4463"/>
                          <a:pt x="5593" y="4463"/>
                        </a:cubicBezTo>
                        <a:cubicBezTo>
                          <a:pt x="6101" y="4726"/>
                          <a:pt x="10423" y="6564"/>
                          <a:pt x="15254" y="9978"/>
                        </a:cubicBezTo>
                        <a:cubicBezTo>
                          <a:pt x="19830" y="13391"/>
                          <a:pt x="24915" y="18643"/>
                          <a:pt x="27457" y="25733"/>
                        </a:cubicBezTo>
                        <a:cubicBezTo>
                          <a:pt x="27457" y="25995"/>
                          <a:pt x="27457" y="25995"/>
                          <a:pt x="27457" y="25995"/>
                        </a:cubicBezTo>
                        <a:cubicBezTo>
                          <a:pt x="27711" y="26258"/>
                          <a:pt x="27711" y="26258"/>
                          <a:pt x="27711" y="26258"/>
                        </a:cubicBezTo>
                        <a:cubicBezTo>
                          <a:pt x="32542" y="62757"/>
                          <a:pt x="32542" y="62757"/>
                          <a:pt x="32542" y="62757"/>
                        </a:cubicBezTo>
                        <a:cubicBezTo>
                          <a:pt x="32796" y="63544"/>
                          <a:pt x="33305" y="64332"/>
                          <a:pt x="34067" y="64595"/>
                        </a:cubicBezTo>
                        <a:cubicBezTo>
                          <a:pt x="50593" y="69059"/>
                          <a:pt x="50593" y="69059"/>
                          <a:pt x="50593" y="69059"/>
                        </a:cubicBezTo>
                        <a:cubicBezTo>
                          <a:pt x="50593" y="69059"/>
                          <a:pt x="51355" y="69321"/>
                          <a:pt x="52372" y="69584"/>
                        </a:cubicBezTo>
                        <a:lnTo>
                          <a:pt x="52881" y="67483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t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1C1C1C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398" name="Google Shape;2398;p278"/>
                  <p:cNvSpPr/>
                  <p:nvPr/>
                </p:nvSpPr>
                <p:spPr>
                  <a:xfrm>
                    <a:off x="7323336" y="5948243"/>
                    <a:ext cx="80700" cy="783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000" h="120000" extrusionOk="0">
                        <a:moveTo>
                          <a:pt x="25920" y="120000"/>
                        </a:moveTo>
                        <a:cubicBezTo>
                          <a:pt x="44160" y="118016"/>
                          <a:pt x="44160" y="118016"/>
                          <a:pt x="44160" y="118016"/>
                        </a:cubicBezTo>
                        <a:cubicBezTo>
                          <a:pt x="47040" y="119008"/>
                          <a:pt x="49920" y="114049"/>
                          <a:pt x="52800" y="109090"/>
                        </a:cubicBezTo>
                        <a:cubicBezTo>
                          <a:pt x="53760" y="106115"/>
                          <a:pt x="53760" y="100165"/>
                          <a:pt x="52800" y="98181"/>
                        </a:cubicBezTo>
                        <a:cubicBezTo>
                          <a:pt x="47040" y="87272"/>
                          <a:pt x="47040" y="87272"/>
                          <a:pt x="47040" y="87272"/>
                        </a:cubicBezTo>
                        <a:cubicBezTo>
                          <a:pt x="59520" y="91239"/>
                          <a:pt x="59520" y="91239"/>
                          <a:pt x="59520" y="91239"/>
                        </a:cubicBezTo>
                        <a:cubicBezTo>
                          <a:pt x="63360" y="92231"/>
                          <a:pt x="68160" y="92231"/>
                          <a:pt x="71040" y="87272"/>
                        </a:cubicBezTo>
                        <a:cubicBezTo>
                          <a:pt x="73920" y="83305"/>
                          <a:pt x="74880" y="79338"/>
                          <a:pt x="72960" y="75371"/>
                        </a:cubicBezTo>
                        <a:cubicBezTo>
                          <a:pt x="65280" y="56528"/>
                          <a:pt x="65280" y="56528"/>
                          <a:pt x="65280" y="56528"/>
                        </a:cubicBezTo>
                        <a:cubicBezTo>
                          <a:pt x="79680" y="62479"/>
                          <a:pt x="79680" y="62479"/>
                          <a:pt x="79680" y="62479"/>
                        </a:cubicBezTo>
                        <a:cubicBezTo>
                          <a:pt x="82560" y="63471"/>
                          <a:pt x="88320" y="63471"/>
                          <a:pt x="89280" y="59504"/>
                        </a:cubicBezTo>
                        <a:cubicBezTo>
                          <a:pt x="93120" y="57520"/>
                          <a:pt x="93120" y="51570"/>
                          <a:pt x="92160" y="49586"/>
                        </a:cubicBezTo>
                        <a:cubicBezTo>
                          <a:pt x="82560" y="23801"/>
                          <a:pt x="82560" y="23801"/>
                          <a:pt x="82560" y="23801"/>
                        </a:cubicBezTo>
                        <a:cubicBezTo>
                          <a:pt x="109440" y="21818"/>
                          <a:pt x="109440" y="21818"/>
                          <a:pt x="109440" y="21818"/>
                        </a:cubicBezTo>
                        <a:cubicBezTo>
                          <a:pt x="115200" y="21818"/>
                          <a:pt x="120000" y="15867"/>
                          <a:pt x="120000" y="10909"/>
                        </a:cubicBezTo>
                        <a:cubicBezTo>
                          <a:pt x="120000" y="4958"/>
                          <a:pt x="114240" y="0"/>
                          <a:pt x="108480" y="0"/>
                        </a:cubicBezTo>
                        <a:cubicBezTo>
                          <a:pt x="68160" y="991"/>
                          <a:pt x="68160" y="991"/>
                          <a:pt x="68160" y="991"/>
                        </a:cubicBezTo>
                        <a:cubicBezTo>
                          <a:pt x="64320" y="0"/>
                          <a:pt x="60480" y="2975"/>
                          <a:pt x="59520" y="5950"/>
                        </a:cubicBezTo>
                        <a:cubicBezTo>
                          <a:pt x="58560" y="9917"/>
                          <a:pt x="57600" y="12892"/>
                          <a:pt x="58560" y="14876"/>
                        </a:cubicBezTo>
                        <a:cubicBezTo>
                          <a:pt x="64320" y="34710"/>
                          <a:pt x="64320" y="34710"/>
                          <a:pt x="64320" y="34710"/>
                        </a:cubicBezTo>
                        <a:cubicBezTo>
                          <a:pt x="48000" y="29752"/>
                          <a:pt x="48000" y="29752"/>
                          <a:pt x="48000" y="29752"/>
                        </a:cubicBezTo>
                        <a:cubicBezTo>
                          <a:pt x="45120" y="28760"/>
                          <a:pt x="39360" y="29752"/>
                          <a:pt x="36480" y="33719"/>
                        </a:cubicBezTo>
                        <a:cubicBezTo>
                          <a:pt x="33600" y="38677"/>
                          <a:pt x="32640" y="41652"/>
                          <a:pt x="34560" y="46611"/>
                        </a:cubicBezTo>
                        <a:cubicBezTo>
                          <a:pt x="42240" y="64462"/>
                          <a:pt x="42240" y="64462"/>
                          <a:pt x="42240" y="64462"/>
                        </a:cubicBezTo>
                        <a:cubicBezTo>
                          <a:pt x="24000" y="61487"/>
                          <a:pt x="24000" y="61487"/>
                          <a:pt x="24000" y="61487"/>
                        </a:cubicBezTo>
                        <a:cubicBezTo>
                          <a:pt x="20160" y="60495"/>
                          <a:pt x="15360" y="60495"/>
                          <a:pt x="12480" y="65454"/>
                        </a:cubicBezTo>
                        <a:cubicBezTo>
                          <a:pt x="9600" y="69421"/>
                          <a:pt x="9600" y="75371"/>
                          <a:pt x="10560" y="77355"/>
                        </a:cubicBezTo>
                        <a:cubicBezTo>
                          <a:pt x="20160" y="94214"/>
                          <a:pt x="20160" y="94214"/>
                          <a:pt x="20160" y="94214"/>
                        </a:cubicBezTo>
                        <a:cubicBezTo>
                          <a:pt x="17280" y="94214"/>
                          <a:pt x="14400" y="95206"/>
                          <a:pt x="11520" y="99173"/>
                        </a:cubicBezTo>
                        <a:cubicBezTo>
                          <a:pt x="0" y="118016"/>
                          <a:pt x="0" y="118016"/>
                          <a:pt x="0" y="118016"/>
                        </a:cubicBezTo>
                        <a:lnTo>
                          <a:pt x="25920" y="12000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t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1C1C1C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399" name="Google Shape;2399;p278"/>
                  <p:cNvSpPr/>
                  <p:nvPr/>
                </p:nvSpPr>
                <p:spPr>
                  <a:xfrm>
                    <a:off x="7262735" y="6039739"/>
                    <a:ext cx="42900" cy="429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000" h="120000" extrusionOk="0">
                        <a:moveTo>
                          <a:pt x="116307" y="75692"/>
                        </a:moveTo>
                        <a:cubicBezTo>
                          <a:pt x="112615" y="86769"/>
                          <a:pt x="105230" y="92307"/>
                          <a:pt x="92307" y="88615"/>
                        </a:cubicBezTo>
                        <a:cubicBezTo>
                          <a:pt x="73846" y="83076"/>
                          <a:pt x="73846" y="83076"/>
                          <a:pt x="73846" y="83076"/>
                        </a:cubicBezTo>
                        <a:cubicBezTo>
                          <a:pt x="68307" y="101538"/>
                          <a:pt x="68307" y="101538"/>
                          <a:pt x="68307" y="101538"/>
                        </a:cubicBezTo>
                        <a:cubicBezTo>
                          <a:pt x="64615" y="114461"/>
                          <a:pt x="57230" y="120000"/>
                          <a:pt x="44307" y="116307"/>
                        </a:cubicBezTo>
                        <a:cubicBezTo>
                          <a:pt x="31384" y="112615"/>
                          <a:pt x="27692" y="105230"/>
                          <a:pt x="29538" y="92307"/>
                        </a:cubicBezTo>
                        <a:cubicBezTo>
                          <a:pt x="35076" y="73846"/>
                          <a:pt x="35076" y="73846"/>
                          <a:pt x="35076" y="73846"/>
                        </a:cubicBezTo>
                        <a:cubicBezTo>
                          <a:pt x="16615" y="68307"/>
                          <a:pt x="16615" y="68307"/>
                          <a:pt x="16615" y="68307"/>
                        </a:cubicBezTo>
                        <a:cubicBezTo>
                          <a:pt x="3692" y="64615"/>
                          <a:pt x="0" y="57230"/>
                          <a:pt x="3692" y="44307"/>
                        </a:cubicBezTo>
                        <a:cubicBezTo>
                          <a:pt x="7384" y="31384"/>
                          <a:pt x="14769" y="27692"/>
                          <a:pt x="27692" y="29538"/>
                        </a:cubicBezTo>
                        <a:cubicBezTo>
                          <a:pt x="46153" y="35076"/>
                          <a:pt x="46153" y="35076"/>
                          <a:pt x="46153" y="35076"/>
                        </a:cubicBezTo>
                        <a:cubicBezTo>
                          <a:pt x="51692" y="16615"/>
                          <a:pt x="51692" y="16615"/>
                          <a:pt x="51692" y="16615"/>
                        </a:cubicBezTo>
                        <a:cubicBezTo>
                          <a:pt x="55384" y="3692"/>
                          <a:pt x="62769" y="0"/>
                          <a:pt x="75692" y="3692"/>
                        </a:cubicBezTo>
                        <a:cubicBezTo>
                          <a:pt x="88615" y="7384"/>
                          <a:pt x="92307" y="14769"/>
                          <a:pt x="88615" y="27692"/>
                        </a:cubicBezTo>
                        <a:cubicBezTo>
                          <a:pt x="86769" y="44307"/>
                          <a:pt x="86769" y="44307"/>
                          <a:pt x="86769" y="44307"/>
                        </a:cubicBezTo>
                        <a:cubicBezTo>
                          <a:pt x="107076" y="48000"/>
                          <a:pt x="107076" y="48000"/>
                          <a:pt x="107076" y="48000"/>
                        </a:cubicBezTo>
                        <a:cubicBezTo>
                          <a:pt x="112615" y="49846"/>
                          <a:pt x="120000" y="62769"/>
                          <a:pt x="116307" y="75692"/>
                        </a:cubicBezTo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t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1C1C1C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</p:grpSp>
        <p:sp>
          <p:nvSpPr>
            <p:cNvPr id="2400" name="Google Shape;2400;p278"/>
            <p:cNvSpPr txBox="1"/>
            <p:nvPr/>
          </p:nvSpPr>
          <p:spPr>
            <a:xfrm>
              <a:off x="769154" y="3343115"/>
              <a:ext cx="887100" cy="290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MX" sz="1000">
                  <a:latin typeface="Roboto"/>
                  <a:ea typeface="Roboto"/>
                  <a:cs typeface="Roboto"/>
                  <a:sym typeface="Roboto"/>
                </a:rPr>
                <a:t>Habilitación</a:t>
              </a:r>
            </a:p>
          </p:txBody>
        </p:sp>
      </p:grpSp>
      <p:grpSp>
        <p:nvGrpSpPr>
          <p:cNvPr id="2401" name="Google Shape;2401;p278"/>
          <p:cNvGrpSpPr/>
          <p:nvPr/>
        </p:nvGrpSpPr>
        <p:grpSpPr>
          <a:xfrm>
            <a:off x="428280" y="4090223"/>
            <a:ext cx="1300766" cy="297669"/>
            <a:chOff x="428280" y="4020314"/>
            <a:chExt cx="1300766" cy="297669"/>
          </a:xfrm>
        </p:grpSpPr>
        <p:grpSp>
          <p:nvGrpSpPr>
            <p:cNvPr id="2402" name="Google Shape;2402;p278"/>
            <p:cNvGrpSpPr/>
            <p:nvPr/>
          </p:nvGrpSpPr>
          <p:grpSpPr>
            <a:xfrm>
              <a:off x="428280" y="4020314"/>
              <a:ext cx="297669" cy="297669"/>
              <a:chOff x="6449309" y="1432351"/>
              <a:chExt cx="797400" cy="797400"/>
            </a:xfrm>
          </p:grpSpPr>
          <p:sp>
            <p:nvSpPr>
              <p:cNvPr id="2403" name="Google Shape;2403;p278"/>
              <p:cNvSpPr/>
              <p:nvPr/>
            </p:nvSpPr>
            <p:spPr>
              <a:xfrm>
                <a:off x="6449309" y="1432351"/>
                <a:ext cx="797400" cy="79740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2404" name="Google Shape;2404;p278"/>
              <p:cNvGrpSpPr/>
              <p:nvPr/>
            </p:nvGrpSpPr>
            <p:grpSpPr>
              <a:xfrm>
                <a:off x="6539943" y="1535336"/>
                <a:ext cx="613902" cy="613902"/>
                <a:chOff x="7561495" y="2122224"/>
                <a:chExt cx="453600" cy="453600"/>
              </a:xfrm>
            </p:grpSpPr>
            <p:sp>
              <p:nvSpPr>
                <p:cNvPr id="2405" name="Google Shape;2405;p278"/>
                <p:cNvSpPr/>
                <p:nvPr/>
              </p:nvSpPr>
              <p:spPr>
                <a:xfrm>
                  <a:off x="7561495" y="2122224"/>
                  <a:ext cx="453600" cy="453600"/>
                </a:xfrm>
                <a:prstGeom prst="ellipse">
                  <a:avLst/>
                </a:prstGeom>
                <a:solidFill>
                  <a:srgbClr val="666666"/>
                </a:solidFill>
                <a:ln>
                  <a:noFill/>
                </a:ln>
              </p:spPr>
              <p:txBody>
                <a:bodyPr spcFirstLastPara="1" wrap="square" lIns="68575" tIns="68575" rIns="68575" bIns="6857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grpSp>
              <p:nvGrpSpPr>
                <p:cNvPr id="2406" name="Google Shape;2406;p278"/>
                <p:cNvGrpSpPr/>
                <p:nvPr/>
              </p:nvGrpSpPr>
              <p:grpSpPr>
                <a:xfrm>
                  <a:off x="7672704" y="2221287"/>
                  <a:ext cx="231847" cy="255450"/>
                  <a:chOff x="6386989" y="5802088"/>
                  <a:chExt cx="373164" cy="411088"/>
                </a:xfrm>
              </p:grpSpPr>
              <p:sp>
                <p:nvSpPr>
                  <p:cNvPr id="2407" name="Google Shape;2407;p278"/>
                  <p:cNvSpPr/>
                  <p:nvPr/>
                </p:nvSpPr>
                <p:spPr>
                  <a:xfrm>
                    <a:off x="6464226" y="6096776"/>
                    <a:ext cx="217500" cy="116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000" h="120000" extrusionOk="0">
                        <a:moveTo>
                          <a:pt x="6144" y="108539"/>
                        </a:moveTo>
                        <a:cubicBezTo>
                          <a:pt x="113855" y="108539"/>
                          <a:pt x="113855" y="108539"/>
                          <a:pt x="113855" y="108539"/>
                        </a:cubicBezTo>
                        <a:cubicBezTo>
                          <a:pt x="113855" y="11460"/>
                          <a:pt x="113855" y="11460"/>
                          <a:pt x="113855" y="11460"/>
                        </a:cubicBezTo>
                        <a:cubicBezTo>
                          <a:pt x="6144" y="11460"/>
                          <a:pt x="6144" y="11460"/>
                          <a:pt x="6144" y="11460"/>
                        </a:cubicBezTo>
                        <a:lnTo>
                          <a:pt x="6144" y="108539"/>
                        </a:lnTo>
                        <a:close/>
                        <a:moveTo>
                          <a:pt x="115301" y="120000"/>
                        </a:moveTo>
                        <a:cubicBezTo>
                          <a:pt x="4698" y="120000"/>
                          <a:pt x="4698" y="120000"/>
                          <a:pt x="4698" y="120000"/>
                        </a:cubicBezTo>
                        <a:cubicBezTo>
                          <a:pt x="2168" y="120000"/>
                          <a:pt x="0" y="115955"/>
                          <a:pt x="0" y="111235"/>
                        </a:cubicBezTo>
                        <a:cubicBezTo>
                          <a:pt x="0" y="8764"/>
                          <a:pt x="0" y="8764"/>
                          <a:pt x="0" y="8764"/>
                        </a:cubicBezTo>
                        <a:cubicBezTo>
                          <a:pt x="0" y="4044"/>
                          <a:pt x="2168" y="0"/>
                          <a:pt x="4698" y="0"/>
                        </a:cubicBezTo>
                        <a:cubicBezTo>
                          <a:pt x="115301" y="0"/>
                          <a:pt x="115301" y="0"/>
                          <a:pt x="115301" y="0"/>
                        </a:cubicBezTo>
                        <a:cubicBezTo>
                          <a:pt x="117831" y="0"/>
                          <a:pt x="119999" y="4044"/>
                          <a:pt x="119999" y="8764"/>
                        </a:cubicBezTo>
                        <a:cubicBezTo>
                          <a:pt x="119999" y="111235"/>
                          <a:pt x="119999" y="111235"/>
                          <a:pt x="119999" y="111235"/>
                        </a:cubicBezTo>
                        <a:cubicBezTo>
                          <a:pt x="119999" y="115955"/>
                          <a:pt x="117831" y="120000"/>
                          <a:pt x="115301" y="120000"/>
                        </a:cubicBezTo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t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1C1C1C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408" name="Google Shape;2408;p278"/>
                  <p:cNvSpPr/>
                  <p:nvPr/>
                </p:nvSpPr>
                <p:spPr>
                  <a:xfrm>
                    <a:off x="6507003" y="6121729"/>
                    <a:ext cx="128400" cy="654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000" h="120000" extrusionOk="0">
                        <a:moveTo>
                          <a:pt x="15918" y="20400"/>
                        </a:moveTo>
                        <a:cubicBezTo>
                          <a:pt x="12857" y="20400"/>
                          <a:pt x="10408" y="25200"/>
                          <a:pt x="10408" y="31200"/>
                        </a:cubicBezTo>
                        <a:cubicBezTo>
                          <a:pt x="10408" y="88800"/>
                          <a:pt x="10408" y="88800"/>
                          <a:pt x="10408" y="88800"/>
                        </a:cubicBezTo>
                        <a:cubicBezTo>
                          <a:pt x="10408" y="94800"/>
                          <a:pt x="12857" y="99600"/>
                          <a:pt x="15918" y="99600"/>
                        </a:cubicBezTo>
                        <a:cubicBezTo>
                          <a:pt x="104081" y="99600"/>
                          <a:pt x="104081" y="99600"/>
                          <a:pt x="104081" y="99600"/>
                        </a:cubicBezTo>
                        <a:cubicBezTo>
                          <a:pt x="107142" y="99600"/>
                          <a:pt x="109591" y="94800"/>
                          <a:pt x="109591" y="88800"/>
                        </a:cubicBezTo>
                        <a:cubicBezTo>
                          <a:pt x="109591" y="31200"/>
                          <a:pt x="109591" y="31200"/>
                          <a:pt x="109591" y="31200"/>
                        </a:cubicBezTo>
                        <a:cubicBezTo>
                          <a:pt x="109591" y="25200"/>
                          <a:pt x="107142" y="20400"/>
                          <a:pt x="104081" y="20400"/>
                        </a:cubicBezTo>
                        <a:lnTo>
                          <a:pt x="15918" y="20400"/>
                        </a:lnTo>
                        <a:close/>
                        <a:moveTo>
                          <a:pt x="104081" y="120000"/>
                        </a:moveTo>
                        <a:cubicBezTo>
                          <a:pt x="15918" y="120000"/>
                          <a:pt x="15918" y="120000"/>
                          <a:pt x="15918" y="120000"/>
                        </a:cubicBezTo>
                        <a:cubicBezTo>
                          <a:pt x="7346" y="120000"/>
                          <a:pt x="0" y="106800"/>
                          <a:pt x="0" y="88800"/>
                        </a:cubicBezTo>
                        <a:cubicBezTo>
                          <a:pt x="0" y="31200"/>
                          <a:pt x="0" y="31200"/>
                          <a:pt x="0" y="31200"/>
                        </a:cubicBezTo>
                        <a:cubicBezTo>
                          <a:pt x="0" y="14400"/>
                          <a:pt x="7346" y="0"/>
                          <a:pt x="15918" y="0"/>
                        </a:cubicBezTo>
                        <a:cubicBezTo>
                          <a:pt x="104081" y="0"/>
                          <a:pt x="104081" y="0"/>
                          <a:pt x="104081" y="0"/>
                        </a:cubicBezTo>
                        <a:cubicBezTo>
                          <a:pt x="113265" y="0"/>
                          <a:pt x="119999" y="14400"/>
                          <a:pt x="119999" y="31200"/>
                        </a:cubicBezTo>
                        <a:cubicBezTo>
                          <a:pt x="119999" y="88800"/>
                          <a:pt x="119999" y="88800"/>
                          <a:pt x="119999" y="88800"/>
                        </a:cubicBezTo>
                        <a:cubicBezTo>
                          <a:pt x="119999" y="106800"/>
                          <a:pt x="113265" y="120000"/>
                          <a:pt x="104081" y="120000"/>
                        </a:cubicBezTo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t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1C1C1C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409" name="Google Shape;2409;p278"/>
                  <p:cNvSpPr/>
                  <p:nvPr/>
                </p:nvSpPr>
                <p:spPr>
                  <a:xfrm>
                    <a:off x="6464226" y="5802088"/>
                    <a:ext cx="217500" cy="3066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000" h="120000" extrusionOk="0">
                        <a:moveTo>
                          <a:pt x="16265" y="115641"/>
                        </a:moveTo>
                        <a:cubicBezTo>
                          <a:pt x="104096" y="115641"/>
                          <a:pt x="104096" y="115641"/>
                          <a:pt x="104096" y="115641"/>
                        </a:cubicBezTo>
                        <a:cubicBezTo>
                          <a:pt x="104096" y="112051"/>
                          <a:pt x="104096" y="112051"/>
                          <a:pt x="104096" y="112051"/>
                        </a:cubicBezTo>
                        <a:cubicBezTo>
                          <a:pt x="101204" y="112051"/>
                          <a:pt x="101204" y="112051"/>
                          <a:pt x="101204" y="112051"/>
                        </a:cubicBezTo>
                        <a:cubicBezTo>
                          <a:pt x="99759" y="112051"/>
                          <a:pt x="98313" y="111282"/>
                          <a:pt x="98313" y="110256"/>
                        </a:cubicBezTo>
                        <a:cubicBezTo>
                          <a:pt x="97951" y="106153"/>
                          <a:pt x="95060" y="102820"/>
                          <a:pt x="91807" y="102820"/>
                        </a:cubicBezTo>
                        <a:cubicBezTo>
                          <a:pt x="64698" y="102820"/>
                          <a:pt x="64698" y="102820"/>
                          <a:pt x="64698" y="102820"/>
                        </a:cubicBezTo>
                        <a:cubicBezTo>
                          <a:pt x="63253" y="102820"/>
                          <a:pt x="61807" y="102051"/>
                          <a:pt x="61807" y="100769"/>
                        </a:cubicBezTo>
                        <a:cubicBezTo>
                          <a:pt x="61807" y="84358"/>
                          <a:pt x="61807" y="84358"/>
                          <a:pt x="61807" y="84358"/>
                        </a:cubicBezTo>
                        <a:cubicBezTo>
                          <a:pt x="61807" y="83076"/>
                          <a:pt x="62891" y="82307"/>
                          <a:pt x="64337" y="82051"/>
                        </a:cubicBezTo>
                        <a:cubicBezTo>
                          <a:pt x="88915" y="80256"/>
                          <a:pt x="107349" y="64871"/>
                          <a:pt x="107349" y="45897"/>
                        </a:cubicBezTo>
                        <a:cubicBezTo>
                          <a:pt x="107349" y="45641"/>
                          <a:pt x="107349" y="45641"/>
                          <a:pt x="107349" y="45641"/>
                        </a:cubicBezTo>
                        <a:cubicBezTo>
                          <a:pt x="113493" y="4358"/>
                          <a:pt x="113493" y="4358"/>
                          <a:pt x="113493" y="4358"/>
                        </a:cubicBezTo>
                        <a:cubicBezTo>
                          <a:pt x="6506" y="4358"/>
                          <a:pt x="6506" y="4358"/>
                          <a:pt x="6506" y="4358"/>
                        </a:cubicBezTo>
                        <a:cubicBezTo>
                          <a:pt x="12650" y="45641"/>
                          <a:pt x="12650" y="45641"/>
                          <a:pt x="12650" y="45641"/>
                        </a:cubicBezTo>
                        <a:cubicBezTo>
                          <a:pt x="12650" y="45897"/>
                          <a:pt x="12650" y="45897"/>
                          <a:pt x="12650" y="45897"/>
                        </a:cubicBezTo>
                        <a:cubicBezTo>
                          <a:pt x="12650" y="64871"/>
                          <a:pt x="31084" y="80256"/>
                          <a:pt x="55301" y="82051"/>
                        </a:cubicBezTo>
                        <a:cubicBezTo>
                          <a:pt x="57108" y="82307"/>
                          <a:pt x="58192" y="83076"/>
                          <a:pt x="58192" y="84358"/>
                        </a:cubicBezTo>
                        <a:cubicBezTo>
                          <a:pt x="58192" y="100769"/>
                          <a:pt x="58192" y="100769"/>
                          <a:pt x="58192" y="100769"/>
                        </a:cubicBezTo>
                        <a:cubicBezTo>
                          <a:pt x="58192" y="102051"/>
                          <a:pt x="56746" y="102820"/>
                          <a:pt x="55301" y="102820"/>
                        </a:cubicBezTo>
                        <a:cubicBezTo>
                          <a:pt x="28192" y="102820"/>
                          <a:pt x="28192" y="102820"/>
                          <a:pt x="28192" y="102820"/>
                        </a:cubicBezTo>
                        <a:cubicBezTo>
                          <a:pt x="24939" y="102820"/>
                          <a:pt x="22048" y="106153"/>
                          <a:pt x="21686" y="110256"/>
                        </a:cubicBezTo>
                        <a:cubicBezTo>
                          <a:pt x="21686" y="111282"/>
                          <a:pt x="20240" y="112051"/>
                          <a:pt x="18795" y="112051"/>
                        </a:cubicBezTo>
                        <a:cubicBezTo>
                          <a:pt x="16265" y="112051"/>
                          <a:pt x="16265" y="112051"/>
                          <a:pt x="16265" y="112051"/>
                        </a:cubicBezTo>
                        <a:lnTo>
                          <a:pt x="16265" y="115641"/>
                        </a:lnTo>
                        <a:close/>
                        <a:moveTo>
                          <a:pt x="106987" y="120000"/>
                        </a:moveTo>
                        <a:cubicBezTo>
                          <a:pt x="13012" y="120000"/>
                          <a:pt x="13012" y="120000"/>
                          <a:pt x="13012" y="120000"/>
                        </a:cubicBezTo>
                        <a:cubicBezTo>
                          <a:pt x="11204" y="120000"/>
                          <a:pt x="10120" y="119230"/>
                          <a:pt x="10120" y="117948"/>
                        </a:cubicBezTo>
                        <a:cubicBezTo>
                          <a:pt x="10120" y="111025"/>
                          <a:pt x="10120" y="111025"/>
                          <a:pt x="10120" y="111025"/>
                        </a:cubicBezTo>
                        <a:cubicBezTo>
                          <a:pt x="10120" y="109230"/>
                          <a:pt x="11927" y="107692"/>
                          <a:pt x="14457" y="107692"/>
                        </a:cubicBezTo>
                        <a:cubicBezTo>
                          <a:pt x="15903" y="107692"/>
                          <a:pt x="15903" y="107692"/>
                          <a:pt x="15903" y="107692"/>
                        </a:cubicBezTo>
                        <a:cubicBezTo>
                          <a:pt x="17349" y="102307"/>
                          <a:pt x="22409" y="98461"/>
                          <a:pt x="28192" y="98461"/>
                        </a:cubicBezTo>
                        <a:cubicBezTo>
                          <a:pt x="52048" y="98461"/>
                          <a:pt x="52048" y="98461"/>
                          <a:pt x="52048" y="98461"/>
                        </a:cubicBezTo>
                        <a:cubicBezTo>
                          <a:pt x="52048" y="86153"/>
                          <a:pt x="52048" y="86153"/>
                          <a:pt x="52048" y="86153"/>
                        </a:cubicBezTo>
                        <a:cubicBezTo>
                          <a:pt x="26024" y="83333"/>
                          <a:pt x="6867" y="66410"/>
                          <a:pt x="6506" y="45897"/>
                        </a:cubicBezTo>
                        <a:cubicBezTo>
                          <a:pt x="0" y="2307"/>
                          <a:pt x="0" y="2307"/>
                          <a:pt x="0" y="2307"/>
                        </a:cubicBezTo>
                        <a:cubicBezTo>
                          <a:pt x="0" y="1794"/>
                          <a:pt x="361" y="1282"/>
                          <a:pt x="722" y="769"/>
                        </a:cubicBezTo>
                        <a:cubicBezTo>
                          <a:pt x="1445" y="256"/>
                          <a:pt x="2168" y="0"/>
                          <a:pt x="3253" y="0"/>
                        </a:cubicBezTo>
                        <a:cubicBezTo>
                          <a:pt x="116746" y="0"/>
                          <a:pt x="116746" y="0"/>
                          <a:pt x="116746" y="0"/>
                        </a:cubicBezTo>
                        <a:cubicBezTo>
                          <a:pt x="117831" y="0"/>
                          <a:pt x="118554" y="256"/>
                          <a:pt x="119277" y="769"/>
                        </a:cubicBezTo>
                        <a:cubicBezTo>
                          <a:pt x="119638" y="1282"/>
                          <a:pt x="119999" y="1794"/>
                          <a:pt x="119999" y="2307"/>
                        </a:cubicBezTo>
                        <a:cubicBezTo>
                          <a:pt x="113493" y="45897"/>
                          <a:pt x="113493" y="45897"/>
                          <a:pt x="113493" y="45897"/>
                        </a:cubicBezTo>
                        <a:cubicBezTo>
                          <a:pt x="113132" y="66410"/>
                          <a:pt x="93975" y="83333"/>
                          <a:pt x="67951" y="86153"/>
                        </a:cubicBezTo>
                        <a:cubicBezTo>
                          <a:pt x="67951" y="98461"/>
                          <a:pt x="67951" y="98461"/>
                          <a:pt x="67951" y="98461"/>
                        </a:cubicBezTo>
                        <a:cubicBezTo>
                          <a:pt x="91807" y="98461"/>
                          <a:pt x="91807" y="98461"/>
                          <a:pt x="91807" y="98461"/>
                        </a:cubicBezTo>
                        <a:cubicBezTo>
                          <a:pt x="97590" y="98461"/>
                          <a:pt x="102650" y="102307"/>
                          <a:pt x="104096" y="107692"/>
                        </a:cubicBezTo>
                        <a:cubicBezTo>
                          <a:pt x="105542" y="107692"/>
                          <a:pt x="105542" y="107692"/>
                          <a:pt x="105542" y="107692"/>
                        </a:cubicBezTo>
                        <a:cubicBezTo>
                          <a:pt x="108072" y="107692"/>
                          <a:pt x="110240" y="109230"/>
                          <a:pt x="110240" y="111025"/>
                        </a:cubicBezTo>
                        <a:cubicBezTo>
                          <a:pt x="110240" y="117948"/>
                          <a:pt x="110240" y="117948"/>
                          <a:pt x="110240" y="117948"/>
                        </a:cubicBezTo>
                        <a:cubicBezTo>
                          <a:pt x="110240" y="119230"/>
                          <a:pt x="108795" y="120000"/>
                          <a:pt x="106987" y="120000"/>
                        </a:cubicBezTo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t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1C1C1C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410" name="Google Shape;2410;p278"/>
                  <p:cNvSpPr/>
                  <p:nvPr/>
                </p:nvSpPr>
                <p:spPr>
                  <a:xfrm>
                    <a:off x="6663853" y="5802088"/>
                    <a:ext cx="96300" cy="1080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000" h="120000" extrusionOk="0">
                        <a:moveTo>
                          <a:pt x="2448" y="120000"/>
                        </a:moveTo>
                        <a:cubicBezTo>
                          <a:pt x="0" y="108363"/>
                          <a:pt x="0" y="108363"/>
                          <a:pt x="0" y="108363"/>
                        </a:cubicBezTo>
                        <a:cubicBezTo>
                          <a:pt x="88979" y="89454"/>
                          <a:pt x="93061" y="30545"/>
                          <a:pt x="92244" y="12363"/>
                        </a:cubicBezTo>
                        <a:cubicBezTo>
                          <a:pt x="16326" y="12363"/>
                          <a:pt x="16326" y="12363"/>
                          <a:pt x="16326" y="12363"/>
                        </a:cubicBezTo>
                        <a:cubicBezTo>
                          <a:pt x="16326" y="0"/>
                          <a:pt x="16326" y="0"/>
                          <a:pt x="16326" y="0"/>
                        </a:cubicBezTo>
                        <a:cubicBezTo>
                          <a:pt x="98775" y="0"/>
                          <a:pt x="98775" y="0"/>
                          <a:pt x="98775" y="0"/>
                        </a:cubicBezTo>
                        <a:cubicBezTo>
                          <a:pt x="102040" y="0"/>
                          <a:pt x="104489" y="2181"/>
                          <a:pt x="105306" y="5090"/>
                        </a:cubicBezTo>
                        <a:cubicBezTo>
                          <a:pt x="105306" y="5818"/>
                          <a:pt x="120000" y="96000"/>
                          <a:pt x="2448" y="120000"/>
                        </a:cubicBezTo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t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1C1C1C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411" name="Google Shape;2411;p278"/>
                  <p:cNvSpPr/>
                  <p:nvPr/>
                </p:nvSpPr>
                <p:spPr>
                  <a:xfrm>
                    <a:off x="6386989" y="5802088"/>
                    <a:ext cx="96300" cy="10800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0000" h="120000" extrusionOk="0">
                        <a:moveTo>
                          <a:pt x="116734" y="120000"/>
                        </a:moveTo>
                        <a:cubicBezTo>
                          <a:pt x="0" y="96000"/>
                          <a:pt x="13877" y="5818"/>
                          <a:pt x="13877" y="5090"/>
                        </a:cubicBezTo>
                        <a:cubicBezTo>
                          <a:pt x="14693" y="2181"/>
                          <a:pt x="17959" y="0"/>
                          <a:pt x="21224" y="0"/>
                        </a:cubicBezTo>
                        <a:cubicBezTo>
                          <a:pt x="103673" y="0"/>
                          <a:pt x="103673" y="0"/>
                          <a:pt x="103673" y="0"/>
                        </a:cubicBezTo>
                        <a:cubicBezTo>
                          <a:pt x="103673" y="12363"/>
                          <a:pt x="103673" y="12363"/>
                          <a:pt x="103673" y="12363"/>
                        </a:cubicBezTo>
                        <a:cubicBezTo>
                          <a:pt x="27755" y="12363"/>
                          <a:pt x="27755" y="12363"/>
                          <a:pt x="27755" y="12363"/>
                        </a:cubicBezTo>
                        <a:cubicBezTo>
                          <a:pt x="26122" y="30545"/>
                          <a:pt x="30204" y="89454"/>
                          <a:pt x="120000" y="108363"/>
                        </a:cubicBezTo>
                        <a:lnTo>
                          <a:pt x="116734" y="12000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t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800">
                      <a:solidFill>
                        <a:srgbClr val="1C1C1C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</p:grpSp>
        </p:grpSp>
        <p:sp>
          <p:nvSpPr>
            <p:cNvPr id="2412" name="Google Shape;2412;p278"/>
            <p:cNvSpPr txBox="1"/>
            <p:nvPr/>
          </p:nvSpPr>
          <p:spPr>
            <a:xfrm>
              <a:off x="769153" y="4023965"/>
              <a:ext cx="959893" cy="290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MX" sz="1000" dirty="0">
                  <a:latin typeface="Roboto"/>
                  <a:ea typeface="Roboto"/>
                  <a:cs typeface="Roboto"/>
                  <a:sym typeface="Roboto"/>
                </a:rPr>
                <a:t>Recompensas</a:t>
              </a:r>
            </a:p>
          </p:txBody>
        </p:sp>
      </p:grpSp>
      <p:grpSp>
        <p:nvGrpSpPr>
          <p:cNvPr id="2413" name="Google Shape;2413;p278"/>
          <p:cNvGrpSpPr/>
          <p:nvPr/>
        </p:nvGrpSpPr>
        <p:grpSpPr>
          <a:xfrm>
            <a:off x="428310" y="4629346"/>
            <a:ext cx="1227943" cy="297669"/>
            <a:chOff x="428310" y="4491767"/>
            <a:chExt cx="1227943" cy="297669"/>
          </a:xfrm>
        </p:grpSpPr>
        <p:grpSp>
          <p:nvGrpSpPr>
            <p:cNvPr id="2414" name="Google Shape;2414;p278"/>
            <p:cNvGrpSpPr/>
            <p:nvPr/>
          </p:nvGrpSpPr>
          <p:grpSpPr>
            <a:xfrm>
              <a:off x="428310" y="4491767"/>
              <a:ext cx="297669" cy="297669"/>
              <a:chOff x="7857621" y="1498755"/>
              <a:chExt cx="797400" cy="797400"/>
            </a:xfrm>
          </p:grpSpPr>
          <p:sp>
            <p:nvSpPr>
              <p:cNvPr id="2415" name="Google Shape;2415;p278"/>
              <p:cNvSpPr/>
              <p:nvPr/>
            </p:nvSpPr>
            <p:spPr>
              <a:xfrm>
                <a:off x="7857621" y="1498755"/>
                <a:ext cx="797400" cy="79740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ffectLst>
                <a:outerShdw blurRad="57150" dist="19050" dir="5400000" algn="bl" rotWithShape="0">
                  <a:srgbClr val="000000">
                    <a:alpha val="50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16" name="Google Shape;2416;p278"/>
              <p:cNvSpPr/>
              <p:nvPr/>
            </p:nvSpPr>
            <p:spPr>
              <a:xfrm>
                <a:off x="7949421" y="1590555"/>
                <a:ext cx="613800" cy="613800"/>
              </a:xfrm>
              <a:prstGeom prst="ellipse">
                <a:avLst/>
              </a:prstGeom>
              <a:solidFill>
                <a:srgbClr val="666666"/>
              </a:solidFill>
              <a:ln>
                <a:noFill/>
              </a:ln>
            </p:spPr>
            <p:txBody>
              <a:bodyPr spcFirstLastPara="1" wrap="square" lIns="68575" tIns="68575" rIns="68575" bIns="6857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2417" name="Google Shape;2417;p278"/>
              <p:cNvGrpSpPr/>
              <p:nvPr/>
            </p:nvGrpSpPr>
            <p:grpSpPr>
              <a:xfrm>
                <a:off x="8096684" y="1737301"/>
                <a:ext cx="319200" cy="320400"/>
                <a:chOff x="8096684" y="1670924"/>
                <a:chExt cx="319200" cy="320400"/>
              </a:xfrm>
            </p:grpSpPr>
            <p:sp>
              <p:nvSpPr>
                <p:cNvPr id="2418" name="Google Shape;2418;p278"/>
                <p:cNvSpPr/>
                <p:nvPr/>
              </p:nvSpPr>
              <p:spPr>
                <a:xfrm>
                  <a:off x="8193356" y="1767565"/>
                  <a:ext cx="126000" cy="127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000" h="120000" extrusionOk="0">
                      <a:moveTo>
                        <a:pt x="60292" y="107707"/>
                      </a:moveTo>
                      <a:cubicBezTo>
                        <a:pt x="33951" y="107707"/>
                        <a:pt x="12878" y="86048"/>
                        <a:pt x="12878" y="60292"/>
                      </a:cubicBezTo>
                      <a:cubicBezTo>
                        <a:pt x="12878" y="33951"/>
                        <a:pt x="33951" y="12878"/>
                        <a:pt x="60292" y="12878"/>
                      </a:cubicBezTo>
                      <a:cubicBezTo>
                        <a:pt x="86048" y="12878"/>
                        <a:pt x="107707" y="33951"/>
                        <a:pt x="107707" y="60292"/>
                      </a:cubicBezTo>
                      <a:cubicBezTo>
                        <a:pt x="107707" y="86048"/>
                        <a:pt x="86048" y="107707"/>
                        <a:pt x="60292" y="107707"/>
                      </a:cubicBezTo>
                      <a:moveTo>
                        <a:pt x="60292" y="0"/>
                      </a:moveTo>
                      <a:cubicBezTo>
                        <a:pt x="26926" y="0"/>
                        <a:pt x="0" y="26926"/>
                        <a:pt x="0" y="60292"/>
                      </a:cubicBezTo>
                      <a:cubicBezTo>
                        <a:pt x="0" y="93073"/>
                        <a:pt x="26926" y="120000"/>
                        <a:pt x="60292" y="120000"/>
                      </a:cubicBezTo>
                      <a:cubicBezTo>
                        <a:pt x="93073" y="120000"/>
                        <a:pt x="120000" y="93073"/>
                        <a:pt x="120000" y="60292"/>
                      </a:cubicBezTo>
                      <a:cubicBezTo>
                        <a:pt x="120000" y="26926"/>
                        <a:pt x="93073" y="0"/>
                        <a:pt x="60292" y="0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t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1C1C1C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419" name="Google Shape;2419;p278"/>
                <p:cNvSpPr/>
                <p:nvPr/>
              </p:nvSpPr>
              <p:spPr>
                <a:xfrm>
                  <a:off x="8096684" y="1670924"/>
                  <a:ext cx="319200" cy="320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000" h="120000" extrusionOk="0">
                      <a:moveTo>
                        <a:pt x="114651" y="65686"/>
                      </a:moveTo>
                      <a:cubicBezTo>
                        <a:pt x="100930" y="67543"/>
                        <a:pt x="100930" y="67543"/>
                        <a:pt x="100930" y="67543"/>
                      </a:cubicBezTo>
                      <a:cubicBezTo>
                        <a:pt x="100000" y="67775"/>
                        <a:pt x="99302" y="68471"/>
                        <a:pt x="99069" y="69400"/>
                      </a:cubicBezTo>
                      <a:cubicBezTo>
                        <a:pt x="97906" y="73578"/>
                        <a:pt x="96279" y="77292"/>
                        <a:pt x="94186" y="81005"/>
                      </a:cubicBezTo>
                      <a:cubicBezTo>
                        <a:pt x="93720" y="81702"/>
                        <a:pt x="93720" y="82862"/>
                        <a:pt x="94418" y="83791"/>
                      </a:cubicBezTo>
                      <a:cubicBezTo>
                        <a:pt x="102790" y="94700"/>
                        <a:pt x="102790" y="94700"/>
                        <a:pt x="102790" y="94700"/>
                      </a:cubicBezTo>
                      <a:cubicBezTo>
                        <a:pt x="100465" y="97717"/>
                        <a:pt x="97674" y="100270"/>
                        <a:pt x="94651" y="102823"/>
                      </a:cubicBezTo>
                      <a:cubicBezTo>
                        <a:pt x="83720" y="94468"/>
                        <a:pt x="83720" y="94468"/>
                        <a:pt x="83720" y="94468"/>
                      </a:cubicBezTo>
                      <a:cubicBezTo>
                        <a:pt x="82790" y="93771"/>
                        <a:pt x="81860" y="93771"/>
                        <a:pt x="80930" y="94235"/>
                      </a:cubicBezTo>
                      <a:cubicBezTo>
                        <a:pt x="77209" y="96324"/>
                        <a:pt x="73488" y="97949"/>
                        <a:pt x="69302" y="98878"/>
                      </a:cubicBezTo>
                      <a:cubicBezTo>
                        <a:pt x="68372" y="99110"/>
                        <a:pt x="67674" y="100038"/>
                        <a:pt x="67441" y="100967"/>
                      </a:cubicBezTo>
                      <a:cubicBezTo>
                        <a:pt x="65813" y="114661"/>
                        <a:pt x="65813" y="114661"/>
                        <a:pt x="65813" y="114661"/>
                      </a:cubicBezTo>
                      <a:cubicBezTo>
                        <a:pt x="61860" y="115125"/>
                        <a:pt x="58139" y="115125"/>
                        <a:pt x="54186" y="114661"/>
                      </a:cubicBezTo>
                      <a:cubicBezTo>
                        <a:pt x="52325" y="100967"/>
                        <a:pt x="52325" y="100967"/>
                        <a:pt x="52325" y="100967"/>
                      </a:cubicBezTo>
                      <a:cubicBezTo>
                        <a:pt x="52325" y="100038"/>
                        <a:pt x="51627" y="99342"/>
                        <a:pt x="50465" y="98878"/>
                      </a:cubicBezTo>
                      <a:cubicBezTo>
                        <a:pt x="46511" y="97949"/>
                        <a:pt x="42558" y="96324"/>
                        <a:pt x="39069" y="94235"/>
                      </a:cubicBezTo>
                      <a:cubicBezTo>
                        <a:pt x="38139" y="93771"/>
                        <a:pt x="36976" y="93771"/>
                        <a:pt x="36279" y="94468"/>
                      </a:cubicBezTo>
                      <a:cubicBezTo>
                        <a:pt x="25348" y="102823"/>
                        <a:pt x="25348" y="102823"/>
                        <a:pt x="25348" y="102823"/>
                      </a:cubicBezTo>
                      <a:cubicBezTo>
                        <a:pt x="23953" y="101663"/>
                        <a:pt x="22558" y="100502"/>
                        <a:pt x="21395" y="99342"/>
                      </a:cubicBezTo>
                      <a:cubicBezTo>
                        <a:pt x="20465" y="98413"/>
                        <a:pt x="20465" y="98413"/>
                        <a:pt x="20465" y="98413"/>
                      </a:cubicBezTo>
                      <a:cubicBezTo>
                        <a:pt x="19302" y="97253"/>
                        <a:pt x="18139" y="96092"/>
                        <a:pt x="17209" y="94700"/>
                      </a:cubicBezTo>
                      <a:cubicBezTo>
                        <a:pt x="25581" y="83791"/>
                        <a:pt x="25581" y="83791"/>
                        <a:pt x="25581" y="83791"/>
                      </a:cubicBezTo>
                      <a:cubicBezTo>
                        <a:pt x="26279" y="82862"/>
                        <a:pt x="26279" y="81702"/>
                        <a:pt x="25581" y="81005"/>
                      </a:cubicBezTo>
                      <a:cubicBezTo>
                        <a:pt x="23488" y="77292"/>
                        <a:pt x="21860" y="73578"/>
                        <a:pt x="20930" y="69400"/>
                      </a:cubicBezTo>
                      <a:cubicBezTo>
                        <a:pt x="20697" y="68471"/>
                        <a:pt x="19767" y="67775"/>
                        <a:pt x="18837" y="67543"/>
                      </a:cubicBezTo>
                      <a:cubicBezTo>
                        <a:pt x="5116" y="65686"/>
                        <a:pt x="5116" y="65686"/>
                        <a:pt x="5116" y="65686"/>
                      </a:cubicBezTo>
                      <a:cubicBezTo>
                        <a:pt x="4883" y="64061"/>
                        <a:pt x="4883" y="62437"/>
                        <a:pt x="4883" y="60812"/>
                      </a:cubicBezTo>
                      <a:cubicBezTo>
                        <a:pt x="4883" y="59187"/>
                        <a:pt x="4883" y="59187"/>
                        <a:pt x="4883" y="59187"/>
                      </a:cubicBezTo>
                      <a:cubicBezTo>
                        <a:pt x="4883" y="57562"/>
                        <a:pt x="4883" y="55938"/>
                        <a:pt x="5116" y="54313"/>
                      </a:cubicBezTo>
                      <a:cubicBezTo>
                        <a:pt x="18837" y="52456"/>
                        <a:pt x="18837" y="52456"/>
                        <a:pt x="18837" y="52456"/>
                      </a:cubicBezTo>
                      <a:cubicBezTo>
                        <a:pt x="19767" y="52456"/>
                        <a:pt x="20697" y="51528"/>
                        <a:pt x="20930" y="50599"/>
                      </a:cubicBezTo>
                      <a:cubicBezTo>
                        <a:pt x="21860" y="46653"/>
                        <a:pt x="23488" y="42707"/>
                        <a:pt x="25581" y="39226"/>
                      </a:cubicBezTo>
                      <a:cubicBezTo>
                        <a:pt x="26279" y="38297"/>
                        <a:pt x="26279" y="37137"/>
                        <a:pt x="25581" y="36441"/>
                      </a:cubicBezTo>
                      <a:cubicBezTo>
                        <a:pt x="17209" y="25299"/>
                        <a:pt x="17209" y="25299"/>
                        <a:pt x="17209" y="25299"/>
                      </a:cubicBezTo>
                      <a:cubicBezTo>
                        <a:pt x="18139" y="24139"/>
                        <a:pt x="19302" y="22746"/>
                        <a:pt x="20465" y="21586"/>
                      </a:cubicBezTo>
                      <a:cubicBezTo>
                        <a:pt x="21395" y="20657"/>
                        <a:pt x="21395" y="20657"/>
                        <a:pt x="21395" y="20657"/>
                      </a:cubicBezTo>
                      <a:cubicBezTo>
                        <a:pt x="22558" y="19497"/>
                        <a:pt x="23953" y="18336"/>
                        <a:pt x="25348" y="17176"/>
                      </a:cubicBezTo>
                      <a:cubicBezTo>
                        <a:pt x="36279" y="25764"/>
                        <a:pt x="36279" y="25764"/>
                        <a:pt x="36279" y="25764"/>
                      </a:cubicBezTo>
                      <a:cubicBezTo>
                        <a:pt x="36976" y="26228"/>
                        <a:pt x="38139" y="26460"/>
                        <a:pt x="39069" y="25764"/>
                      </a:cubicBezTo>
                      <a:cubicBezTo>
                        <a:pt x="42558" y="23675"/>
                        <a:pt x="46511" y="22050"/>
                        <a:pt x="50465" y="21121"/>
                      </a:cubicBezTo>
                      <a:cubicBezTo>
                        <a:pt x="51627" y="20889"/>
                        <a:pt x="52325" y="19961"/>
                        <a:pt x="52325" y="19032"/>
                      </a:cubicBezTo>
                      <a:cubicBezTo>
                        <a:pt x="54186" y="5338"/>
                        <a:pt x="54186" y="5338"/>
                        <a:pt x="54186" y="5338"/>
                      </a:cubicBezTo>
                      <a:cubicBezTo>
                        <a:pt x="58139" y="4874"/>
                        <a:pt x="61860" y="4874"/>
                        <a:pt x="65813" y="5338"/>
                      </a:cubicBezTo>
                      <a:cubicBezTo>
                        <a:pt x="67441" y="19032"/>
                        <a:pt x="67441" y="19032"/>
                        <a:pt x="67441" y="19032"/>
                      </a:cubicBezTo>
                      <a:cubicBezTo>
                        <a:pt x="67674" y="19961"/>
                        <a:pt x="68372" y="20889"/>
                        <a:pt x="69302" y="21121"/>
                      </a:cubicBezTo>
                      <a:cubicBezTo>
                        <a:pt x="73488" y="22050"/>
                        <a:pt x="77209" y="23675"/>
                        <a:pt x="80930" y="25764"/>
                      </a:cubicBezTo>
                      <a:cubicBezTo>
                        <a:pt x="81860" y="26460"/>
                        <a:pt x="82790" y="26228"/>
                        <a:pt x="83720" y="25764"/>
                      </a:cubicBezTo>
                      <a:cubicBezTo>
                        <a:pt x="94651" y="17408"/>
                        <a:pt x="94651" y="17408"/>
                        <a:pt x="94651" y="17408"/>
                      </a:cubicBezTo>
                      <a:cubicBezTo>
                        <a:pt x="97674" y="19729"/>
                        <a:pt x="100465" y="22514"/>
                        <a:pt x="102790" y="25531"/>
                      </a:cubicBezTo>
                      <a:cubicBezTo>
                        <a:pt x="94418" y="36441"/>
                        <a:pt x="94418" y="36441"/>
                        <a:pt x="94418" y="36441"/>
                      </a:cubicBezTo>
                      <a:cubicBezTo>
                        <a:pt x="93720" y="37137"/>
                        <a:pt x="93720" y="38297"/>
                        <a:pt x="94186" y="39226"/>
                      </a:cubicBezTo>
                      <a:cubicBezTo>
                        <a:pt x="96279" y="42707"/>
                        <a:pt x="97906" y="46653"/>
                        <a:pt x="99069" y="50599"/>
                      </a:cubicBezTo>
                      <a:cubicBezTo>
                        <a:pt x="99302" y="51528"/>
                        <a:pt x="100000" y="52456"/>
                        <a:pt x="100930" y="52456"/>
                      </a:cubicBezTo>
                      <a:cubicBezTo>
                        <a:pt x="114651" y="54313"/>
                        <a:pt x="114651" y="54313"/>
                        <a:pt x="114651" y="54313"/>
                      </a:cubicBezTo>
                      <a:cubicBezTo>
                        <a:pt x="114883" y="56170"/>
                        <a:pt x="115116" y="58259"/>
                        <a:pt x="115116" y="60116"/>
                      </a:cubicBezTo>
                      <a:cubicBezTo>
                        <a:pt x="115116" y="61972"/>
                        <a:pt x="114883" y="63829"/>
                        <a:pt x="114651" y="65686"/>
                      </a:cubicBezTo>
                      <a:moveTo>
                        <a:pt x="119302" y="51760"/>
                      </a:moveTo>
                      <a:cubicBezTo>
                        <a:pt x="119302" y="50599"/>
                        <a:pt x="118372" y="49903"/>
                        <a:pt x="117209" y="49671"/>
                      </a:cubicBezTo>
                      <a:cubicBezTo>
                        <a:pt x="103255" y="47814"/>
                        <a:pt x="103255" y="47814"/>
                        <a:pt x="103255" y="47814"/>
                      </a:cubicBezTo>
                      <a:cubicBezTo>
                        <a:pt x="102325" y="44332"/>
                        <a:pt x="100930" y="41083"/>
                        <a:pt x="99302" y="38065"/>
                      </a:cubicBezTo>
                      <a:cubicBezTo>
                        <a:pt x="107906" y="26924"/>
                        <a:pt x="107906" y="26924"/>
                        <a:pt x="107906" y="26924"/>
                      </a:cubicBezTo>
                      <a:cubicBezTo>
                        <a:pt x="108604" y="25996"/>
                        <a:pt x="108604" y="24835"/>
                        <a:pt x="107906" y="23907"/>
                      </a:cubicBezTo>
                      <a:cubicBezTo>
                        <a:pt x="104418" y="19497"/>
                        <a:pt x="100465" y="15551"/>
                        <a:pt x="96046" y="12301"/>
                      </a:cubicBezTo>
                      <a:cubicBezTo>
                        <a:pt x="95348" y="11605"/>
                        <a:pt x="93953" y="11605"/>
                        <a:pt x="93255" y="12301"/>
                      </a:cubicBezTo>
                      <a:cubicBezTo>
                        <a:pt x="82093" y="20889"/>
                        <a:pt x="82093" y="20889"/>
                        <a:pt x="82093" y="20889"/>
                      </a:cubicBezTo>
                      <a:cubicBezTo>
                        <a:pt x="78837" y="19032"/>
                        <a:pt x="75581" y="17640"/>
                        <a:pt x="72093" y="16711"/>
                      </a:cubicBezTo>
                      <a:cubicBezTo>
                        <a:pt x="70465" y="2785"/>
                        <a:pt x="70465" y="2785"/>
                        <a:pt x="70465" y="2785"/>
                      </a:cubicBezTo>
                      <a:cubicBezTo>
                        <a:pt x="70232" y="1624"/>
                        <a:pt x="69302" y="928"/>
                        <a:pt x="68139" y="696"/>
                      </a:cubicBezTo>
                      <a:cubicBezTo>
                        <a:pt x="62558" y="0"/>
                        <a:pt x="57209" y="0"/>
                        <a:pt x="51627" y="696"/>
                      </a:cubicBezTo>
                      <a:cubicBezTo>
                        <a:pt x="50465" y="928"/>
                        <a:pt x="49767" y="1624"/>
                        <a:pt x="49534" y="2785"/>
                      </a:cubicBezTo>
                      <a:cubicBezTo>
                        <a:pt x="47674" y="16711"/>
                        <a:pt x="47674" y="16711"/>
                        <a:pt x="47674" y="16711"/>
                      </a:cubicBezTo>
                      <a:cubicBezTo>
                        <a:pt x="44418" y="17640"/>
                        <a:pt x="40930" y="19032"/>
                        <a:pt x="37906" y="20889"/>
                      </a:cubicBezTo>
                      <a:cubicBezTo>
                        <a:pt x="26744" y="12301"/>
                        <a:pt x="26744" y="12301"/>
                        <a:pt x="26744" y="12301"/>
                      </a:cubicBezTo>
                      <a:cubicBezTo>
                        <a:pt x="25813" y="11605"/>
                        <a:pt x="24651" y="11605"/>
                        <a:pt x="23720" y="12301"/>
                      </a:cubicBezTo>
                      <a:cubicBezTo>
                        <a:pt x="21627" y="13694"/>
                        <a:pt x="19767" y="15319"/>
                        <a:pt x="17906" y="17176"/>
                      </a:cubicBezTo>
                      <a:cubicBezTo>
                        <a:pt x="16976" y="18104"/>
                        <a:pt x="16976" y="18104"/>
                        <a:pt x="16976" y="18104"/>
                      </a:cubicBezTo>
                      <a:cubicBezTo>
                        <a:pt x="15116" y="19961"/>
                        <a:pt x="13488" y="21818"/>
                        <a:pt x="12093" y="23907"/>
                      </a:cubicBezTo>
                      <a:cubicBezTo>
                        <a:pt x="11395" y="24835"/>
                        <a:pt x="11395" y="25996"/>
                        <a:pt x="12093" y="26924"/>
                      </a:cubicBezTo>
                      <a:cubicBezTo>
                        <a:pt x="20697" y="38065"/>
                        <a:pt x="20697" y="38065"/>
                        <a:pt x="20697" y="38065"/>
                      </a:cubicBezTo>
                      <a:cubicBezTo>
                        <a:pt x="18837" y="41083"/>
                        <a:pt x="17441" y="44332"/>
                        <a:pt x="16511" y="47814"/>
                      </a:cubicBezTo>
                      <a:cubicBezTo>
                        <a:pt x="2558" y="49671"/>
                        <a:pt x="2558" y="49671"/>
                        <a:pt x="2558" y="49671"/>
                      </a:cubicBezTo>
                      <a:cubicBezTo>
                        <a:pt x="1395" y="49903"/>
                        <a:pt x="697" y="50599"/>
                        <a:pt x="465" y="51760"/>
                      </a:cubicBezTo>
                      <a:cubicBezTo>
                        <a:pt x="232" y="54081"/>
                        <a:pt x="0" y="56634"/>
                        <a:pt x="0" y="59187"/>
                      </a:cubicBezTo>
                      <a:cubicBezTo>
                        <a:pt x="0" y="60812"/>
                        <a:pt x="0" y="60812"/>
                        <a:pt x="0" y="60812"/>
                      </a:cubicBezTo>
                      <a:cubicBezTo>
                        <a:pt x="0" y="63365"/>
                        <a:pt x="232" y="65918"/>
                        <a:pt x="465" y="68239"/>
                      </a:cubicBezTo>
                      <a:cubicBezTo>
                        <a:pt x="697" y="69400"/>
                        <a:pt x="1395" y="70328"/>
                        <a:pt x="2558" y="70328"/>
                      </a:cubicBezTo>
                      <a:cubicBezTo>
                        <a:pt x="16511" y="72185"/>
                        <a:pt x="16511" y="72185"/>
                        <a:pt x="16511" y="72185"/>
                      </a:cubicBezTo>
                      <a:cubicBezTo>
                        <a:pt x="17441" y="75667"/>
                        <a:pt x="18837" y="78916"/>
                        <a:pt x="20697" y="81934"/>
                      </a:cubicBezTo>
                      <a:cubicBezTo>
                        <a:pt x="12093" y="93075"/>
                        <a:pt x="12093" y="93075"/>
                        <a:pt x="12093" y="93075"/>
                      </a:cubicBezTo>
                      <a:cubicBezTo>
                        <a:pt x="11395" y="94003"/>
                        <a:pt x="11395" y="95396"/>
                        <a:pt x="12093" y="96092"/>
                      </a:cubicBezTo>
                      <a:cubicBezTo>
                        <a:pt x="13488" y="98181"/>
                        <a:pt x="15116" y="100038"/>
                        <a:pt x="16976" y="101895"/>
                      </a:cubicBezTo>
                      <a:cubicBezTo>
                        <a:pt x="17906" y="102823"/>
                        <a:pt x="17906" y="102823"/>
                        <a:pt x="17906" y="102823"/>
                      </a:cubicBezTo>
                      <a:cubicBezTo>
                        <a:pt x="19767" y="104680"/>
                        <a:pt x="21627" y="106305"/>
                        <a:pt x="23720" y="107930"/>
                      </a:cubicBezTo>
                      <a:cubicBezTo>
                        <a:pt x="24651" y="108626"/>
                        <a:pt x="25813" y="108626"/>
                        <a:pt x="26744" y="107930"/>
                      </a:cubicBezTo>
                      <a:cubicBezTo>
                        <a:pt x="37906" y="99342"/>
                        <a:pt x="37906" y="99342"/>
                        <a:pt x="37906" y="99342"/>
                      </a:cubicBezTo>
                      <a:cubicBezTo>
                        <a:pt x="40930" y="100967"/>
                        <a:pt x="44418" y="102359"/>
                        <a:pt x="47674" y="103288"/>
                      </a:cubicBezTo>
                      <a:cubicBezTo>
                        <a:pt x="49534" y="117214"/>
                        <a:pt x="49534" y="117214"/>
                        <a:pt x="49534" y="117214"/>
                      </a:cubicBezTo>
                      <a:cubicBezTo>
                        <a:pt x="49767" y="118375"/>
                        <a:pt x="50465" y="119303"/>
                        <a:pt x="51627" y="119303"/>
                      </a:cubicBezTo>
                      <a:cubicBezTo>
                        <a:pt x="54418" y="119767"/>
                        <a:pt x="57209" y="120000"/>
                        <a:pt x="60000" y="120000"/>
                      </a:cubicBezTo>
                      <a:cubicBezTo>
                        <a:pt x="62558" y="120000"/>
                        <a:pt x="65348" y="119767"/>
                        <a:pt x="68139" y="119303"/>
                      </a:cubicBezTo>
                      <a:cubicBezTo>
                        <a:pt x="69302" y="119303"/>
                        <a:pt x="70232" y="118375"/>
                        <a:pt x="70465" y="117214"/>
                      </a:cubicBezTo>
                      <a:cubicBezTo>
                        <a:pt x="72093" y="103288"/>
                        <a:pt x="72093" y="103288"/>
                        <a:pt x="72093" y="103288"/>
                      </a:cubicBezTo>
                      <a:cubicBezTo>
                        <a:pt x="75581" y="102359"/>
                        <a:pt x="78837" y="100967"/>
                        <a:pt x="82093" y="99342"/>
                      </a:cubicBezTo>
                      <a:cubicBezTo>
                        <a:pt x="93255" y="107930"/>
                        <a:pt x="93255" y="107930"/>
                        <a:pt x="93255" y="107930"/>
                      </a:cubicBezTo>
                      <a:cubicBezTo>
                        <a:pt x="93953" y="108626"/>
                        <a:pt x="95348" y="108626"/>
                        <a:pt x="96046" y="107930"/>
                      </a:cubicBezTo>
                      <a:cubicBezTo>
                        <a:pt x="100465" y="104448"/>
                        <a:pt x="104418" y="100502"/>
                        <a:pt x="107906" y="96092"/>
                      </a:cubicBezTo>
                      <a:cubicBezTo>
                        <a:pt x="108604" y="95164"/>
                        <a:pt x="108604" y="94003"/>
                        <a:pt x="107906" y="93075"/>
                      </a:cubicBezTo>
                      <a:cubicBezTo>
                        <a:pt x="99302" y="81934"/>
                        <a:pt x="99302" y="81934"/>
                        <a:pt x="99302" y="81934"/>
                      </a:cubicBezTo>
                      <a:cubicBezTo>
                        <a:pt x="100930" y="78916"/>
                        <a:pt x="102325" y="75667"/>
                        <a:pt x="103255" y="72185"/>
                      </a:cubicBezTo>
                      <a:cubicBezTo>
                        <a:pt x="117209" y="70328"/>
                        <a:pt x="117209" y="70328"/>
                        <a:pt x="117209" y="70328"/>
                      </a:cubicBezTo>
                      <a:cubicBezTo>
                        <a:pt x="118372" y="70328"/>
                        <a:pt x="119302" y="69400"/>
                        <a:pt x="119302" y="68239"/>
                      </a:cubicBezTo>
                      <a:cubicBezTo>
                        <a:pt x="119767" y="65454"/>
                        <a:pt x="120000" y="62669"/>
                        <a:pt x="120000" y="60116"/>
                      </a:cubicBezTo>
                      <a:cubicBezTo>
                        <a:pt x="120000" y="57330"/>
                        <a:pt x="119767" y="54545"/>
                        <a:pt x="119302" y="51760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t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1C1C1C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</p:grpSp>
        <p:sp>
          <p:nvSpPr>
            <p:cNvPr id="2420" name="Google Shape;2420;p278"/>
            <p:cNvSpPr txBox="1"/>
            <p:nvPr/>
          </p:nvSpPr>
          <p:spPr>
            <a:xfrm>
              <a:off x="769154" y="4495390"/>
              <a:ext cx="887100" cy="290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MX" sz="1000">
                  <a:latin typeface="Roboto"/>
                  <a:ea typeface="Roboto"/>
                  <a:cs typeface="Roboto"/>
                  <a:sym typeface="Roboto"/>
                </a:rPr>
                <a:t>Estructuras</a:t>
              </a: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4" name="Google Shape;1724;p249"/>
          <p:cNvSpPr txBox="1"/>
          <p:nvPr/>
        </p:nvSpPr>
        <p:spPr>
          <a:xfrm>
            <a:off x="406943" y="1257038"/>
            <a:ext cx="3577500" cy="276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68575" rIns="68575" bIns="685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accent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725" name="Google Shape;1725;p249"/>
          <p:cNvSpPr/>
          <p:nvPr/>
        </p:nvSpPr>
        <p:spPr>
          <a:xfrm>
            <a:off x="8360148" y="4383672"/>
            <a:ext cx="119700" cy="119700"/>
          </a:xfrm>
          <a:prstGeom prst="ellipse">
            <a:avLst/>
          </a:prstGeom>
          <a:solidFill>
            <a:srgbClr val="D39981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26" name="Google Shape;1726;p249"/>
          <p:cNvSpPr/>
          <p:nvPr/>
        </p:nvSpPr>
        <p:spPr>
          <a:xfrm>
            <a:off x="8360148" y="4566479"/>
            <a:ext cx="119700" cy="119700"/>
          </a:xfrm>
          <a:prstGeom prst="ellipse">
            <a:avLst/>
          </a:prstGeom>
          <a:solidFill>
            <a:srgbClr val="B45F06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27" name="Google Shape;1727;p249"/>
          <p:cNvSpPr/>
          <p:nvPr/>
        </p:nvSpPr>
        <p:spPr>
          <a:xfrm>
            <a:off x="8360148" y="4761472"/>
            <a:ext cx="119700" cy="119700"/>
          </a:xfrm>
          <a:prstGeom prst="ellipse">
            <a:avLst/>
          </a:prstGeom>
          <a:solidFill>
            <a:srgbClr val="8D837B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28" name="Google Shape;1728;p249"/>
          <p:cNvSpPr txBox="1"/>
          <p:nvPr/>
        </p:nvSpPr>
        <p:spPr>
          <a:xfrm>
            <a:off x="8507880" y="4269250"/>
            <a:ext cx="721200" cy="65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s-MX" sz="700">
                <a:solidFill>
                  <a:srgbClr val="032E61"/>
                </a:solidFill>
                <a:latin typeface="Proxima Nova"/>
                <a:ea typeface="Proxima Nova"/>
                <a:cs typeface="Proxima Nova"/>
                <a:sym typeface="Proxima Nova"/>
              </a:rPr>
              <a:t>Social 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s-MX" sz="700">
                <a:solidFill>
                  <a:srgbClr val="032E61"/>
                </a:solidFill>
                <a:latin typeface="Proxima Nova"/>
                <a:ea typeface="Proxima Nova"/>
                <a:cs typeface="Proxima Nova"/>
                <a:sym typeface="Proxima Nova"/>
              </a:rPr>
              <a:t>Personal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900"/>
              </a:spcBef>
              <a:spcAft>
                <a:spcPts val="90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s-MX" sz="700">
                <a:solidFill>
                  <a:srgbClr val="032E61"/>
                </a:solidFill>
                <a:latin typeface="Proxima Nova"/>
                <a:ea typeface="Proxima Nova"/>
                <a:cs typeface="Proxima Nova"/>
                <a:sym typeface="Proxima Nova"/>
              </a:rPr>
              <a:t>Estructural</a:t>
            </a:r>
          </a:p>
        </p:txBody>
      </p:sp>
      <p:grpSp>
        <p:nvGrpSpPr>
          <p:cNvPr id="1729" name="Google Shape;1729;p249"/>
          <p:cNvGrpSpPr/>
          <p:nvPr/>
        </p:nvGrpSpPr>
        <p:grpSpPr>
          <a:xfrm rot="1878247">
            <a:off x="4068695" y="288786"/>
            <a:ext cx="4604249" cy="4604160"/>
            <a:chOff x="-321416" y="764706"/>
            <a:chExt cx="3852300" cy="3851400"/>
          </a:xfrm>
        </p:grpSpPr>
        <p:sp>
          <p:nvSpPr>
            <p:cNvPr id="1730" name="Google Shape;1730;p249"/>
            <p:cNvSpPr/>
            <p:nvPr/>
          </p:nvSpPr>
          <p:spPr>
            <a:xfrm>
              <a:off x="-310623" y="775497"/>
              <a:ext cx="3830700" cy="3829800"/>
            </a:xfrm>
            <a:prstGeom prst="pie">
              <a:avLst>
                <a:gd name="adj1" fmla="val 10818113"/>
                <a:gd name="adj2" fmla="val 18082802"/>
              </a:avLst>
            </a:prstGeom>
            <a:solidFill>
              <a:srgbClr val="A0746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100" b="0" i="0" u="none" strike="noStrike" cap="none">
                <a:solidFill>
                  <a:srgbClr val="205CA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31" name="Google Shape;1731;p249"/>
            <p:cNvSpPr/>
            <p:nvPr/>
          </p:nvSpPr>
          <p:spPr>
            <a:xfrm>
              <a:off x="-321416" y="764706"/>
              <a:ext cx="3852300" cy="3851400"/>
            </a:xfrm>
            <a:prstGeom prst="pie">
              <a:avLst>
                <a:gd name="adj1" fmla="val 18103589"/>
                <a:gd name="adj2" fmla="val 3494218"/>
              </a:avLst>
            </a:prstGeom>
            <a:solidFill>
              <a:srgbClr val="783F0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s-MX" sz="1100" b="0" i="0" u="none" strike="noStrike" cap="none">
                  <a:solidFill>
                    <a:srgbClr val="205CA0"/>
                  </a:solidFill>
                  <a:latin typeface="Arial"/>
                  <a:ea typeface="Arial"/>
                  <a:cs typeface="Arial"/>
                  <a:sym typeface="Arial"/>
                </a:rPr>
                <a:t>  </a:t>
              </a:r>
            </a:p>
          </p:txBody>
        </p:sp>
        <p:sp>
          <p:nvSpPr>
            <p:cNvPr id="1732" name="Google Shape;1732;p249"/>
            <p:cNvSpPr/>
            <p:nvPr/>
          </p:nvSpPr>
          <p:spPr>
            <a:xfrm rot="10800000">
              <a:off x="-310572" y="775470"/>
              <a:ext cx="3830700" cy="3829800"/>
            </a:xfrm>
            <a:prstGeom prst="pie">
              <a:avLst>
                <a:gd name="adj1" fmla="val 14316039"/>
                <a:gd name="adj2" fmla="val 28420"/>
              </a:avLst>
            </a:prstGeom>
            <a:solidFill>
              <a:srgbClr val="434343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100" b="0" i="0" u="none" strike="noStrike" cap="none">
                <a:solidFill>
                  <a:srgbClr val="205CA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733" name="Google Shape;1733;p249"/>
          <p:cNvGrpSpPr/>
          <p:nvPr/>
        </p:nvGrpSpPr>
        <p:grpSpPr>
          <a:xfrm rot="1877473">
            <a:off x="4259264" y="478453"/>
            <a:ext cx="4242523" cy="4241932"/>
            <a:chOff x="-321416" y="764706"/>
            <a:chExt cx="3852300" cy="3851400"/>
          </a:xfrm>
        </p:grpSpPr>
        <p:sp>
          <p:nvSpPr>
            <p:cNvPr id="1734" name="Google Shape;1734;p249"/>
            <p:cNvSpPr/>
            <p:nvPr/>
          </p:nvSpPr>
          <p:spPr>
            <a:xfrm>
              <a:off x="-310623" y="775497"/>
              <a:ext cx="3830700" cy="3829800"/>
            </a:xfrm>
            <a:prstGeom prst="pie">
              <a:avLst>
                <a:gd name="adj1" fmla="val 10818113"/>
                <a:gd name="adj2" fmla="val 18082802"/>
              </a:avLst>
            </a:prstGeom>
            <a:solidFill>
              <a:srgbClr val="D3998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100" b="0" i="0" u="none" strike="noStrike" cap="none">
                <a:solidFill>
                  <a:srgbClr val="205CA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35" name="Google Shape;1735;p249"/>
            <p:cNvSpPr/>
            <p:nvPr/>
          </p:nvSpPr>
          <p:spPr>
            <a:xfrm>
              <a:off x="-321416" y="764706"/>
              <a:ext cx="3852300" cy="3851400"/>
            </a:xfrm>
            <a:prstGeom prst="pie">
              <a:avLst>
                <a:gd name="adj1" fmla="val 18103589"/>
                <a:gd name="adj2" fmla="val 3494218"/>
              </a:avLst>
            </a:prstGeom>
            <a:solidFill>
              <a:srgbClr val="B45F06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s-MX" sz="1100" b="0" i="0" u="none" strike="noStrike" cap="none">
                  <a:solidFill>
                    <a:srgbClr val="205CA0"/>
                  </a:solidFill>
                  <a:latin typeface="Arial"/>
                  <a:ea typeface="Arial"/>
                  <a:cs typeface="Arial"/>
                  <a:sym typeface="Arial"/>
                </a:rPr>
                <a:t>  </a:t>
              </a:r>
            </a:p>
          </p:txBody>
        </p:sp>
        <p:sp>
          <p:nvSpPr>
            <p:cNvPr id="1736" name="Google Shape;1736;p249"/>
            <p:cNvSpPr/>
            <p:nvPr/>
          </p:nvSpPr>
          <p:spPr>
            <a:xfrm rot="10800000">
              <a:off x="-310572" y="775470"/>
              <a:ext cx="3830700" cy="3829800"/>
            </a:xfrm>
            <a:prstGeom prst="pie">
              <a:avLst>
                <a:gd name="adj1" fmla="val 14367034"/>
                <a:gd name="adj2" fmla="val 28420"/>
              </a:avLst>
            </a:prstGeom>
            <a:solidFill>
              <a:srgbClr val="59575C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endParaRPr sz="1100" b="0" i="0" u="none" strike="noStrike" cap="none">
                <a:solidFill>
                  <a:srgbClr val="205CA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cxnSp>
        <p:nvCxnSpPr>
          <p:cNvPr id="1737" name="Google Shape;1737;p249"/>
          <p:cNvCxnSpPr/>
          <p:nvPr/>
        </p:nvCxnSpPr>
        <p:spPr>
          <a:xfrm>
            <a:off x="6363303" y="304933"/>
            <a:ext cx="11400" cy="4602000"/>
          </a:xfrm>
          <a:prstGeom prst="straightConnector1">
            <a:avLst/>
          </a:prstGeom>
          <a:noFill/>
          <a:ln w="381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38" name="Google Shape;1738;p249"/>
          <p:cNvCxnSpPr>
            <a:stCxn id="1732" idx="0"/>
            <a:endCxn id="1731" idx="0"/>
          </p:cNvCxnSpPr>
          <p:nvPr/>
        </p:nvCxnSpPr>
        <p:spPr>
          <a:xfrm>
            <a:off x="4414932" y="1401425"/>
            <a:ext cx="3922800" cy="2385600"/>
          </a:xfrm>
          <a:prstGeom prst="straightConnector1">
            <a:avLst/>
          </a:prstGeom>
          <a:noFill/>
          <a:ln w="381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739" name="Google Shape;1739;p249"/>
          <p:cNvCxnSpPr/>
          <p:nvPr/>
        </p:nvCxnSpPr>
        <p:spPr>
          <a:xfrm flipH="1">
            <a:off x="4361673" y="1531500"/>
            <a:ext cx="4092600" cy="2172600"/>
          </a:xfrm>
          <a:prstGeom prst="straightConnector1">
            <a:avLst/>
          </a:prstGeom>
          <a:noFill/>
          <a:ln w="381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740" name="Google Shape;1740;p249"/>
          <p:cNvSpPr txBox="1"/>
          <p:nvPr/>
        </p:nvSpPr>
        <p:spPr>
          <a:xfrm rot="-5401813">
            <a:off x="3959113" y="2390406"/>
            <a:ext cx="1137600" cy="28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s-MX" sz="9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ESTRUCTURAS</a:t>
            </a:r>
            <a:r>
              <a:rPr lang="es-MX" sz="900" i="0" u="none" strike="noStrike" cap="none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 </a:t>
            </a:r>
          </a:p>
        </p:txBody>
      </p:sp>
      <p:sp>
        <p:nvSpPr>
          <p:cNvPr id="1741" name="Google Shape;1741;p249"/>
          <p:cNvSpPr txBox="1"/>
          <p:nvPr/>
        </p:nvSpPr>
        <p:spPr>
          <a:xfrm rot="-1470585">
            <a:off x="4958889" y="817248"/>
            <a:ext cx="1081119" cy="2330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s-MX" sz="900" i="0" u="none" strike="noStrike" cap="none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LIDERAZGO</a:t>
            </a:r>
          </a:p>
        </p:txBody>
      </p:sp>
      <p:sp>
        <p:nvSpPr>
          <p:cNvPr id="1742" name="Google Shape;1742;p249"/>
          <p:cNvSpPr txBox="1"/>
          <p:nvPr/>
        </p:nvSpPr>
        <p:spPr>
          <a:xfrm rot="1966695">
            <a:off x="6868373" y="968962"/>
            <a:ext cx="1056172" cy="2321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s-MX" sz="900" i="0" u="none" strike="noStrike" cap="none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 ECOSISTEMA</a:t>
            </a:r>
          </a:p>
        </p:txBody>
      </p:sp>
      <p:sp>
        <p:nvSpPr>
          <p:cNvPr id="1743" name="Google Shape;1743;p249"/>
          <p:cNvSpPr txBox="1"/>
          <p:nvPr/>
        </p:nvSpPr>
        <p:spPr>
          <a:xfrm rot="5400000">
            <a:off x="7916257" y="2523793"/>
            <a:ext cx="688500" cy="28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s-MX" sz="900" i="0" u="none" strike="noStrike" cap="none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VALORES</a:t>
            </a:r>
          </a:p>
        </p:txBody>
      </p:sp>
      <p:sp>
        <p:nvSpPr>
          <p:cNvPr id="1744" name="Google Shape;1744;p249"/>
          <p:cNvSpPr txBox="1"/>
          <p:nvPr/>
        </p:nvSpPr>
        <p:spPr>
          <a:xfrm rot="-1629293">
            <a:off x="6722479" y="4109552"/>
            <a:ext cx="1055659" cy="2817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s-MX" sz="900" i="0" u="none" strike="noStrike" cap="none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HABILITACIÓN</a:t>
            </a:r>
          </a:p>
        </p:txBody>
      </p:sp>
      <p:sp>
        <p:nvSpPr>
          <p:cNvPr id="1745" name="Google Shape;1745;p249"/>
          <p:cNvSpPr txBox="1"/>
          <p:nvPr/>
        </p:nvSpPr>
        <p:spPr>
          <a:xfrm rot="2530763">
            <a:off x="4764032" y="3983772"/>
            <a:ext cx="944071" cy="2811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s-MX" sz="900" i="0" u="none" strike="noStrike" cap="none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RECOMPENSAS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900" i="0" u="none" strike="noStrike" cap="none">
              <a:solidFill>
                <a:srgbClr val="FFFFFF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grpSp>
        <p:nvGrpSpPr>
          <p:cNvPr id="1746" name="Google Shape;1746;p249"/>
          <p:cNvGrpSpPr/>
          <p:nvPr/>
        </p:nvGrpSpPr>
        <p:grpSpPr>
          <a:xfrm>
            <a:off x="5560693" y="4264515"/>
            <a:ext cx="193448" cy="213067"/>
            <a:chOff x="6386989" y="5802088"/>
            <a:chExt cx="373164" cy="411088"/>
          </a:xfrm>
        </p:grpSpPr>
        <p:sp>
          <p:nvSpPr>
            <p:cNvPr id="1747" name="Google Shape;1747;p249"/>
            <p:cNvSpPr/>
            <p:nvPr/>
          </p:nvSpPr>
          <p:spPr>
            <a:xfrm>
              <a:off x="6464226" y="6096776"/>
              <a:ext cx="217500" cy="1164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6144" y="108539"/>
                  </a:moveTo>
                  <a:cubicBezTo>
                    <a:pt x="113855" y="108539"/>
                    <a:pt x="113855" y="108539"/>
                    <a:pt x="113855" y="108539"/>
                  </a:cubicBezTo>
                  <a:cubicBezTo>
                    <a:pt x="113855" y="11460"/>
                    <a:pt x="113855" y="11460"/>
                    <a:pt x="113855" y="11460"/>
                  </a:cubicBezTo>
                  <a:cubicBezTo>
                    <a:pt x="6144" y="11460"/>
                    <a:pt x="6144" y="11460"/>
                    <a:pt x="6144" y="11460"/>
                  </a:cubicBezTo>
                  <a:lnTo>
                    <a:pt x="6144" y="108539"/>
                  </a:lnTo>
                  <a:close/>
                  <a:moveTo>
                    <a:pt x="115301" y="120000"/>
                  </a:moveTo>
                  <a:cubicBezTo>
                    <a:pt x="4698" y="120000"/>
                    <a:pt x="4698" y="120000"/>
                    <a:pt x="4698" y="120000"/>
                  </a:cubicBezTo>
                  <a:cubicBezTo>
                    <a:pt x="2168" y="120000"/>
                    <a:pt x="0" y="115955"/>
                    <a:pt x="0" y="111235"/>
                  </a:cubicBezTo>
                  <a:cubicBezTo>
                    <a:pt x="0" y="8764"/>
                    <a:pt x="0" y="8764"/>
                    <a:pt x="0" y="8764"/>
                  </a:cubicBezTo>
                  <a:cubicBezTo>
                    <a:pt x="0" y="4044"/>
                    <a:pt x="2168" y="0"/>
                    <a:pt x="4698" y="0"/>
                  </a:cubicBezTo>
                  <a:cubicBezTo>
                    <a:pt x="115301" y="0"/>
                    <a:pt x="115301" y="0"/>
                    <a:pt x="115301" y="0"/>
                  </a:cubicBezTo>
                  <a:cubicBezTo>
                    <a:pt x="117831" y="0"/>
                    <a:pt x="119999" y="4044"/>
                    <a:pt x="119999" y="8764"/>
                  </a:cubicBezTo>
                  <a:cubicBezTo>
                    <a:pt x="119999" y="111235"/>
                    <a:pt x="119999" y="111235"/>
                    <a:pt x="119999" y="111235"/>
                  </a:cubicBezTo>
                  <a:cubicBezTo>
                    <a:pt x="119999" y="115955"/>
                    <a:pt x="117831" y="120000"/>
                    <a:pt x="115301" y="12000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1C1C1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48" name="Google Shape;1748;p249"/>
            <p:cNvSpPr/>
            <p:nvPr/>
          </p:nvSpPr>
          <p:spPr>
            <a:xfrm>
              <a:off x="6507003" y="6121729"/>
              <a:ext cx="128400" cy="654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15918" y="20400"/>
                  </a:moveTo>
                  <a:cubicBezTo>
                    <a:pt x="12857" y="20400"/>
                    <a:pt x="10408" y="25200"/>
                    <a:pt x="10408" y="31200"/>
                  </a:cubicBezTo>
                  <a:cubicBezTo>
                    <a:pt x="10408" y="88800"/>
                    <a:pt x="10408" y="88800"/>
                    <a:pt x="10408" y="88800"/>
                  </a:cubicBezTo>
                  <a:cubicBezTo>
                    <a:pt x="10408" y="94800"/>
                    <a:pt x="12857" y="99600"/>
                    <a:pt x="15918" y="99600"/>
                  </a:cubicBezTo>
                  <a:cubicBezTo>
                    <a:pt x="104081" y="99600"/>
                    <a:pt x="104081" y="99600"/>
                    <a:pt x="104081" y="99600"/>
                  </a:cubicBezTo>
                  <a:cubicBezTo>
                    <a:pt x="107142" y="99600"/>
                    <a:pt x="109591" y="94800"/>
                    <a:pt x="109591" y="88800"/>
                  </a:cubicBezTo>
                  <a:cubicBezTo>
                    <a:pt x="109591" y="31200"/>
                    <a:pt x="109591" y="31200"/>
                    <a:pt x="109591" y="31200"/>
                  </a:cubicBezTo>
                  <a:cubicBezTo>
                    <a:pt x="109591" y="25200"/>
                    <a:pt x="107142" y="20400"/>
                    <a:pt x="104081" y="20400"/>
                  </a:cubicBezTo>
                  <a:lnTo>
                    <a:pt x="15918" y="20400"/>
                  </a:lnTo>
                  <a:close/>
                  <a:moveTo>
                    <a:pt x="104081" y="120000"/>
                  </a:moveTo>
                  <a:cubicBezTo>
                    <a:pt x="15918" y="120000"/>
                    <a:pt x="15918" y="120000"/>
                    <a:pt x="15918" y="120000"/>
                  </a:cubicBezTo>
                  <a:cubicBezTo>
                    <a:pt x="7346" y="120000"/>
                    <a:pt x="0" y="106800"/>
                    <a:pt x="0" y="88800"/>
                  </a:cubicBezTo>
                  <a:cubicBezTo>
                    <a:pt x="0" y="31200"/>
                    <a:pt x="0" y="31200"/>
                    <a:pt x="0" y="31200"/>
                  </a:cubicBezTo>
                  <a:cubicBezTo>
                    <a:pt x="0" y="14400"/>
                    <a:pt x="7346" y="0"/>
                    <a:pt x="15918" y="0"/>
                  </a:cubicBezTo>
                  <a:cubicBezTo>
                    <a:pt x="104081" y="0"/>
                    <a:pt x="104081" y="0"/>
                    <a:pt x="104081" y="0"/>
                  </a:cubicBezTo>
                  <a:cubicBezTo>
                    <a:pt x="113265" y="0"/>
                    <a:pt x="119999" y="14400"/>
                    <a:pt x="119999" y="31200"/>
                  </a:cubicBezTo>
                  <a:cubicBezTo>
                    <a:pt x="119999" y="88800"/>
                    <a:pt x="119999" y="88800"/>
                    <a:pt x="119999" y="88800"/>
                  </a:cubicBezTo>
                  <a:cubicBezTo>
                    <a:pt x="119999" y="106800"/>
                    <a:pt x="113265" y="120000"/>
                    <a:pt x="104081" y="12000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1C1C1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49" name="Google Shape;1749;p249"/>
            <p:cNvSpPr/>
            <p:nvPr/>
          </p:nvSpPr>
          <p:spPr>
            <a:xfrm>
              <a:off x="6464226" y="5802088"/>
              <a:ext cx="217500" cy="3066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16265" y="115641"/>
                  </a:moveTo>
                  <a:cubicBezTo>
                    <a:pt x="104096" y="115641"/>
                    <a:pt x="104096" y="115641"/>
                    <a:pt x="104096" y="115641"/>
                  </a:cubicBezTo>
                  <a:cubicBezTo>
                    <a:pt x="104096" y="112051"/>
                    <a:pt x="104096" y="112051"/>
                    <a:pt x="104096" y="112051"/>
                  </a:cubicBezTo>
                  <a:cubicBezTo>
                    <a:pt x="101204" y="112051"/>
                    <a:pt x="101204" y="112051"/>
                    <a:pt x="101204" y="112051"/>
                  </a:cubicBezTo>
                  <a:cubicBezTo>
                    <a:pt x="99759" y="112051"/>
                    <a:pt x="98313" y="111282"/>
                    <a:pt x="98313" y="110256"/>
                  </a:cubicBezTo>
                  <a:cubicBezTo>
                    <a:pt x="97951" y="106153"/>
                    <a:pt x="95060" y="102820"/>
                    <a:pt x="91807" y="102820"/>
                  </a:cubicBezTo>
                  <a:cubicBezTo>
                    <a:pt x="64698" y="102820"/>
                    <a:pt x="64698" y="102820"/>
                    <a:pt x="64698" y="102820"/>
                  </a:cubicBezTo>
                  <a:cubicBezTo>
                    <a:pt x="63253" y="102820"/>
                    <a:pt x="61807" y="102051"/>
                    <a:pt x="61807" y="100769"/>
                  </a:cubicBezTo>
                  <a:cubicBezTo>
                    <a:pt x="61807" y="84358"/>
                    <a:pt x="61807" y="84358"/>
                    <a:pt x="61807" y="84358"/>
                  </a:cubicBezTo>
                  <a:cubicBezTo>
                    <a:pt x="61807" y="83076"/>
                    <a:pt x="62891" y="82307"/>
                    <a:pt x="64337" y="82051"/>
                  </a:cubicBezTo>
                  <a:cubicBezTo>
                    <a:pt x="88915" y="80256"/>
                    <a:pt x="107349" y="64871"/>
                    <a:pt x="107349" y="45897"/>
                  </a:cubicBezTo>
                  <a:cubicBezTo>
                    <a:pt x="107349" y="45641"/>
                    <a:pt x="107349" y="45641"/>
                    <a:pt x="107349" y="45641"/>
                  </a:cubicBezTo>
                  <a:cubicBezTo>
                    <a:pt x="113493" y="4358"/>
                    <a:pt x="113493" y="4358"/>
                    <a:pt x="113493" y="4358"/>
                  </a:cubicBezTo>
                  <a:cubicBezTo>
                    <a:pt x="6506" y="4358"/>
                    <a:pt x="6506" y="4358"/>
                    <a:pt x="6506" y="4358"/>
                  </a:cubicBezTo>
                  <a:cubicBezTo>
                    <a:pt x="12650" y="45641"/>
                    <a:pt x="12650" y="45641"/>
                    <a:pt x="12650" y="45641"/>
                  </a:cubicBezTo>
                  <a:cubicBezTo>
                    <a:pt x="12650" y="45897"/>
                    <a:pt x="12650" y="45897"/>
                    <a:pt x="12650" y="45897"/>
                  </a:cubicBezTo>
                  <a:cubicBezTo>
                    <a:pt x="12650" y="64871"/>
                    <a:pt x="31084" y="80256"/>
                    <a:pt x="55301" y="82051"/>
                  </a:cubicBezTo>
                  <a:cubicBezTo>
                    <a:pt x="57108" y="82307"/>
                    <a:pt x="58192" y="83076"/>
                    <a:pt x="58192" y="84358"/>
                  </a:cubicBezTo>
                  <a:cubicBezTo>
                    <a:pt x="58192" y="100769"/>
                    <a:pt x="58192" y="100769"/>
                    <a:pt x="58192" y="100769"/>
                  </a:cubicBezTo>
                  <a:cubicBezTo>
                    <a:pt x="58192" y="102051"/>
                    <a:pt x="56746" y="102820"/>
                    <a:pt x="55301" y="102820"/>
                  </a:cubicBezTo>
                  <a:cubicBezTo>
                    <a:pt x="28192" y="102820"/>
                    <a:pt x="28192" y="102820"/>
                    <a:pt x="28192" y="102820"/>
                  </a:cubicBezTo>
                  <a:cubicBezTo>
                    <a:pt x="24939" y="102820"/>
                    <a:pt x="22048" y="106153"/>
                    <a:pt x="21686" y="110256"/>
                  </a:cubicBezTo>
                  <a:cubicBezTo>
                    <a:pt x="21686" y="111282"/>
                    <a:pt x="20240" y="112051"/>
                    <a:pt x="18795" y="112051"/>
                  </a:cubicBezTo>
                  <a:cubicBezTo>
                    <a:pt x="16265" y="112051"/>
                    <a:pt x="16265" y="112051"/>
                    <a:pt x="16265" y="112051"/>
                  </a:cubicBezTo>
                  <a:lnTo>
                    <a:pt x="16265" y="115641"/>
                  </a:lnTo>
                  <a:close/>
                  <a:moveTo>
                    <a:pt x="106987" y="120000"/>
                  </a:moveTo>
                  <a:cubicBezTo>
                    <a:pt x="13012" y="120000"/>
                    <a:pt x="13012" y="120000"/>
                    <a:pt x="13012" y="120000"/>
                  </a:cubicBezTo>
                  <a:cubicBezTo>
                    <a:pt x="11204" y="120000"/>
                    <a:pt x="10120" y="119230"/>
                    <a:pt x="10120" y="117948"/>
                  </a:cubicBezTo>
                  <a:cubicBezTo>
                    <a:pt x="10120" y="111025"/>
                    <a:pt x="10120" y="111025"/>
                    <a:pt x="10120" y="111025"/>
                  </a:cubicBezTo>
                  <a:cubicBezTo>
                    <a:pt x="10120" y="109230"/>
                    <a:pt x="11927" y="107692"/>
                    <a:pt x="14457" y="107692"/>
                  </a:cubicBezTo>
                  <a:cubicBezTo>
                    <a:pt x="15903" y="107692"/>
                    <a:pt x="15903" y="107692"/>
                    <a:pt x="15903" y="107692"/>
                  </a:cubicBezTo>
                  <a:cubicBezTo>
                    <a:pt x="17349" y="102307"/>
                    <a:pt x="22409" y="98461"/>
                    <a:pt x="28192" y="98461"/>
                  </a:cubicBezTo>
                  <a:cubicBezTo>
                    <a:pt x="52048" y="98461"/>
                    <a:pt x="52048" y="98461"/>
                    <a:pt x="52048" y="98461"/>
                  </a:cubicBezTo>
                  <a:cubicBezTo>
                    <a:pt x="52048" y="86153"/>
                    <a:pt x="52048" y="86153"/>
                    <a:pt x="52048" y="86153"/>
                  </a:cubicBezTo>
                  <a:cubicBezTo>
                    <a:pt x="26024" y="83333"/>
                    <a:pt x="6867" y="66410"/>
                    <a:pt x="6506" y="45897"/>
                  </a:cubicBezTo>
                  <a:cubicBezTo>
                    <a:pt x="0" y="2307"/>
                    <a:pt x="0" y="2307"/>
                    <a:pt x="0" y="2307"/>
                  </a:cubicBezTo>
                  <a:cubicBezTo>
                    <a:pt x="0" y="1794"/>
                    <a:pt x="361" y="1282"/>
                    <a:pt x="722" y="769"/>
                  </a:cubicBezTo>
                  <a:cubicBezTo>
                    <a:pt x="1445" y="256"/>
                    <a:pt x="2168" y="0"/>
                    <a:pt x="3253" y="0"/>
                  </a:cubicBezTo>
                  <a:cubicBezTo>
                    <a:pt x="116746" y="0"/>
                    <a:pt x="116746" y="0"/>
                    <a:pt x="116746" y="0"/>
                  </a:cubicBezTo>
                  <a:cubicBezTo>
                    <a:pt x="117831" y="0"/>
                    <a:pt x="118554" y="256"/>
                    <a:pt x="119277" y="769"/>
                  </a:cubicBezTo>
                  <a:cubicBezTo>
                    <a:pt x="119638" y="1282"/>
                    <a:pt x="119999" y="1794"/>
                    <a:pt x="119999" y="2307"/>
                  </a:cubicBezTo>
                  <a:cubicBezTo>
                    <a:pt x="113493" y="45897"/>
                    <a:pt x="113493" y="45897"/>
                    <a:pt x="113493" y="45897"/>
                  </a:cubicBezTo>
                  <a:cubicBezTo>
                    <a:pt x="113132" y="66410"/>
                    <a:pt x="93975" y="83333"/>
                    <a:pt x="67951" y="86153"/>
                  </a:cubicBezTo>
                  <a:cubicBezTo>
                    <a:pt x="67951" y="98461"/>
                    <a:pt x="67951" y="98461"/>
                    <a:pt x="67951" y="98461"/>
                  </a:cubicBezTo>
                  <a:cubicBezTo>
                    <a:pt x="91807" y="98461"/>
                    <a:pt x="91807" y="98461"/>
                    <a:pt x="91807" y="98461"/>
                  </a:cubicBezTo>
                  <a:cubicBezTo>
                    <a:pt x="97590" y="98461"/>
                    <a:pt x="102650" y="102307"/>
                    <a:pt x="104096" y="107692"/>
                  </a:cubicBezTo>
                  <a:cubicBezTo>
                    <a:pt x="105542" y="107692"/>
                    <a:pt x="105542" y="107692"/>
                    <a:pt x="105542" y="107692"/>
                  </a:cubicBezTo>
                  <a:cubicBezTo>
                    <a:pt x="108072" y="107692"/>
                    <a:pt x="110240" y="109230"/>
                    <a:pt x="110240" y="111025"/>
                  </a:cubicBezTo>
                  <a:cubicBezTo>
                    <a:pt x="110240" y="117948"/>
                    <a:pt x="110240" y="117948"/>
                    <a:pt x="110240" y="117948"/>
                  </a:cubicBezTo>
                  <a:cubicBezTo>
                    <a:pt x="110240" y="119230"/>
                    <a:pt x="108795" y="120000"/>
                    <a:pt x="106987" y="12000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1C1C1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50" name="Google Shape;1750;p249"/>
            <p:cNvSpPr/>
            <p:nvPr/>
          </p:nvSpPr>
          <p:spPr>
            <a:xfrm>
              <a:off x="6663853" y="5802088"/>
              <a:ext cx="96300" cy="1080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2448" y="120000"/>
                  </a:moveTo>
                  <a:cubicBezTo>
                    <a:pt x="0" y="108363"/>
                    <a:pt x="0" y="108363"/>
                    <a:pt x="0" y="108363"/>
                  </a:cubicBezTo>
                  <a:cubicBezTo>
                    <a:pt x="88979" y="89454"/>
                    <a:pt x="93061" y="30545"/>
                    <a:pt x="92244" y="12363"/>
                  </a:cubicBezTo>
                  <a:cubicBezTo>
                    <a:pt x="16326" y="12363"/>
                    <a:pt x="16326" y="12363"/>
                    <a:pt x="16326" y="12363"/>
                  </a:cubicBezTo>
                  <a:cubicBezTo>
                    <a:pt x="16326" y="0"/>
                    <a:pt x="16326" y="0"/>
                    <a:pt x="16326" y="0"/>
                  </a:cubicBezTo>
                  <a:cubicBezTo>
                    <a:pt x="98775" y="0"/>
                    <a:pt x="98775" y="0"/>
                    <a:pt x="98775" y="0"/>
                  </a:cubicBezTo>
                  <a:cubicBezTo>
                    <a:pt x="102040" y="0"/>
                    <a:pt x="104489" y="2181"/>
                    <a:pt x="105306" y="5090"/>
                  </a:cubicBezTo>
                  <a:cubicBezTo>
                    <a:pt x="105306" y="5818"/>
                    <a:pt x="120000" y="96000"/>
                    <a:pt x="2448" y="12000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1C1C1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51" name="Google Shape;1751;p249"/>
            <p:cNvSpPr/>
            <p:nvPr/>
          </p:nvSpPr>
          <p:spPr>
            <a:xfrm>
              <a:off x="6386989" y="5802088"/>
              <a:ext cx="96300" cy="1080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116734" y="120000"/>
                  </a:moveTo>
                  <a:cubicBezTo>
                    <a:pt x="0" y="96000"/>
                    <a:pt x="13877" y="5818"/>
                    <a:pt x="13877" y="5090"/>
                  </a:cubicBezTo>
                  <a:cubicBezTo>
                    <a:pt x="14693" y="2181"/>
                    <a:pt x="17959" y="0"/>
                    <a:pt x="21224" y="0"/>
                  </a:cubicBezTo>
                  <a:cubicBezTo>
                    <a:pt x="103673" y="0"/>
                    <a:pt x="103673" y="0"/>
                    <a:pt x="103673" y="0"/>
                  </a:cubicBezTo>
                  <a:cubicBezTo>
                    <a:pt x="103673" y="12363"/>
                    <a:pt x="103673" y="12363"/>
                    <a:pt x="103673" y="12363"/>
                  </a:cubicBezTo>
                  <a:cubicBezTo>
                    <a:pt x="27755" y="12363"/>
                    <a:pt x="27755" y="12363"/>
                    <a:pt x="27755" y="12363"/>
                  </a:cubicBezTo>
                  <a:cubicBezTo>
                    <a:pt x="26122" y="30545"/>
                    <a:pt x="30204" y="89454"/>
                    <a:pt x="120000" y="108363"/>
                  </a:cubicBezTo>
                  <a:lnTo>
                    <a:pt x="116734" y="1200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1C1C1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752" name="Google Shape;1752;p249"/>
          <p:cNvGrpSpPr/>
          <p:nvPr/>
        </p:nvGrpSpPr>
        <p:grpSpPr>
          <a:xfrm>
            <a:off x="7668275" y="3804494"/>
            <a:ext cx="193434" cy="187424"/>
            <a:chOff x="7198569" y="5857936"/>
            <a:chExt cx="309000" cy="299400"/>
          </a:xfrm>
        </p:grpSpPr>
        <p:sp>
          <p:nvSpPr>
            <p:cNvPr id="1753" name="Google Shape;1753;p249"/>
            <p:cNvSpPr/>
            <p:nvPr/>
          </p:nvSpPr>
          <p:spPr>
            <a:xfrm>
              <a:off x="7198569" y="5857936"/>
              <a:ext cx="309000" cy="2994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28474" y="59343"/>
                  </a:moveTo>
                  <a:cubicBezTo>
                    <a:pt x="28474" y="59343"/>
                    <a:pt x="28474" y="59343"/>
                    <a:pt x="28474" y="59343"/>
                  </a:cubicBezTo>
                  <a:cubicBezTo>
                    <a:pt x="22881" y="59343"/>
                    <a:pt x="17288" y="61706"/>
                    <a:pt x="13474" y="66433"/>
                  </a:cubicBezTo>
                  <a:cubicBezTo>
                    <a:pt x="15254" y="67746"/>
                    <a:pt x="15254" y="67746"/>
                    <a:pt x="15254" y="67746"/>
                  </a:cubicBezTo>
                  <a:cubicBezTo>
                    <a:pt x="17288" y="67746"/>
                    <a:pt x="17288" y="67746"/>
                    <a:pt x="17288" y="67746"/>
                  </a:cubicBezTo>
                  <a:cubicBezTo>
                    <a:pt x="11949" y="21006"/>
                    <a:pt x="11949" y="21006"/>
                    <a:pt x="11949" y="21006"/>
                  </a:cubicBezTo>
                  <a:cubicBezTo>
                    <a:pt x="11949" y="19693"/>
                    <a:pt x="10932" y="18905"/>
                    <a:pt x="9661" y="18905"/>
                  </a:cubicBezTo>
                  <a:cubicBezTo>
                    <a:pt x="8644" y="19168"/>
                    <a:pt x="7881" y="20218"/>
                    <a:pt x="7881" y="21269"/>
                  </a:cubicBezTo>
                  <a:cubicBezTo>
                    <a:pt x="12966" y="68008"/>
                    <a:pt x="12966" y="68008"/>
                    <a:pt x="12966" y="68008"/>
                  </a:cubicBezTo>
                  <a:cubicBezTo>
                    <a:pt x="13220" y="69059"/>
                    <a:pt x="13728" y="69584"/>
                    <a:pt x="14491" y="69846"/>
                  </a:cubicBezTo>
                  <a:cubicBezTo>
                    <a:pt x="15254" y="70109"/>
                    <a:pt x="16271" y="69846"/>
                    <a:pt x="16779" y="69321"/>
                  </a:cubicBezTo>
                  <a:cubicBezTo>
                    <a:pt x="19830" y="65382"/>
                    <a:pt x="23898" y="63807"/>
                    <a:pt x="28474" y="63807"/>
                  </a:cubicBezTo>
                  <a:cubicBezTo>
                    <a:pt x="28474" y="63807"/>
                    <a:pt x="28474" y="63807"/>
                    <a:pt x="28474" y="63807"/>
                  </a:cubicBezTo>
                  <a:cubicBezTo>
                    <a:pt x="29491" y="63807"/>
                    <a:pt x="30508" y="62757"/>
                    <a:pt x="30508" y="61706"/>
                  </a:cubicBezTo>
                  <a:cubicBezTo>
                    <a:pt x="30508" y="60393"/>
                    <a:pt x="29491" y="59343"/>
                    <a:pt x="28474" y="59343"/>
                  </a:cubicBezTo>
                  <a:moveTo>
                    <a:pt x="52881" y="67483"/>
                  </a:moveTo>
                  <a:cubicBezTo>
                    <a:pt x="53389" y="65382"/>
                    <a:pt x="53389" y="65382"/>
                    <a:pt x="53389" y="65382"/>
                  </a:cubicBezTo>
                  <a:cubicBezTo>
                    <a:pt x="52627" y="65120"/>
                    <a:pt x="51610" y="64857"/>
                    <a:pt x="51610" y="64857"/>
                  </a:cubicBezTo>
                  <a:cubicBezTo>
                    <a:pt x="36610" y="60656"/>
                    <a:pt x="36610" y="60656"/>
                    <a:pt x="36610" y="60656"/>
                  </a:cubicBezTo>
                  <a:cubicBezTo>
                    <a:pt x="31779" y="25207"/>
                    <a:pt x="31779" y="25207"/>
                    <a:pt x="31779" y="25207"/>
                  </a:cubicBezTo>
                  <a:cubicBezTo>
                    <a:pt x="31525" y="24420"/>
                    <a:pt x="31525" y="24420"/>
                    <a:pt x="31525" y="24420"/>
                  </a:cubicBezTo>
                  <a:cubicBezTo>
                    <a:pt x="31271" y="23894"/>
                    <a:pt x="31271" y="23894"/>
                    <a:pt x="31271" y="23894"/>
                  </a:cubicBezTo>
                  <a:cubicBezTo>
                    <a:pt x="29491" y="24945"/>
                    <a:pt x="29491" y="24945"/>
                    <a:pt x="29491" y="24945"/>
                  </a:cubicBezTo>
                  <a:cubicBezTo>
                    <a:pt x="31271" y="24157"/>
                    <a:pt x="31271" y="24157"/>
                    <a:pt x="31271" y="24157"/>
                  </a:cubicBezTo>
                  <a:cubicBezTo>
                    <a:pt x="28220" y="15754"/>
                    <a:pt x="22372" y="9978"/>
                    <a:pt x="17033" y="6039"/>
                  </a:cubicBezTo>
                  <a:cubicBezTo>
                    <a:pt x="14491" y="4201"/>
                    <a:pt x="12203" y="2888"/>
                    <a:pt x="10169" y="1838"/>
                  </a:cubicBezTo>
                  <a:cubicBezTo>
                    <a:pt x="9406" y="1312"/>
                    <a:pt x="8389" y="1050"/>
                    <a:pt x="7881" y="787"/>
                  </a:cubicBezTo>
                  <a:cubicBezTo>
                    <a:pt x="7372" y="525"/>
                    <a:pt x="6864" y="525"/>
                    <a:pt x="6610" y="262"/>
                  </a:cubicBezTo>
                  <a:cubicBezTo>
                    <a:pt x="6101" y="262"/>
                    <a:pt x="5338" y="0"/>
                    <a:pt x="4830" y="0"/>
                  </a:cubicBezTo>
                  <a:cubicBezTo>
                    <a:pt x="4322" y="0"/>
                    <a:pt x="4067" y="0"/>
                    <a:pt x="3559" y="262"/>
                  </a:cubicBezTo>
                  <a:cubicBezTo>
                    <a:pt x="3050" y="262"/>
                    <a:pt x="2796" y="262"/>
                    <a:pt x="2288" y="787"/>
                  </a:cubicBezTo>
                  <a:cubicBezTo>
                    <a:pt x="1779" y="1050"/>
                    <a:pt x="1271" y="1312"/>
                    <a:pt x="762" y="2100"/>
                  </a:cubicBezTo>
                  <a:cubicBezTo>
                    <a:pt x="254" y="2625"/>
                    <a:pt x="0" y="3413"/>
                    <a:pt x="0" y="4201"/>
                  </a:cubicBezTo>
                  <a:cubicBezTo>
                    <a:pt x="0" y="4989"/>
                    <a:pt x="254" y="5776"/>
                    <a:pt x="762" y="6301"/>
                  </a:cubicBezTo>
                  <a:cubicBezTo>
                    <a:pt x="2542" y="5251"/>
                    <a:pt x="2542" y="5251"/>
                    <a:pt x="2542" y="5251"/>
                  </a:cubicBezTo>
                  <a:cubicBezTo>
                    <a:pt x="508" y="5514"/>
                    <a:pt x="508" y="5514"/>
                    <a:pt x="508" y="5514"/>
                  </a:cubicBezTo>
                  <a:cubicBezTo>
                    <a:pt x="8135" y="79299"/>
                    <a:pt x="8135" y="79299"/>
                    <a:pt x="8135" y="79299"/>
                  </a:cubicBezTo>
                  <a:cubicBezTo>
                    <a:pt x="10423" y="79037"/>
                    <a:pt x="10423" y="79037"/>
                    <a:pt x="10423" y="79037"/>
                  </a:cubicBezTo>
                  <a:cubicBezTo>
                    <a:pt x="8135" y="78774"/>
                    <a:pt x="8135" y="78774"/>
                    <a:pt x="8135" y="78774"/>
                  </a:cubicBezTo>
                  <a:cubicBezTo>
                    <a:pt x="8135" y="79824"/>
                    <a:pt x="8135" y="79824"/>
                    <a:pt x="8135" y="79824"/>
                  </a:cubicBezTo>
                  <a:cubicBezTo>
                    <a:pt x="8135" y="89015"/>
                    <a:pt x="13983" y="97680"/>
                    <a:pt x="23135" y="99781"/>
                  </a:cubicBezTo>
                  <a:cubicBezTo>
                    <a:pt x="23389" y="97680"/>
                    <a:pt x="23389" y="97680"/>
                    <a:pt x="23389" y="97680"/>
                  </a:cubicBezTo>
                  <a:cubicBezTo>
                    <a:pt x="22881" y="99781"/>
                    <a:pt x="22881" y="99781"/>
                    <a:pt x="22881" y="99781"/>
                  </a:cubicBezTo>
                  <a:cubicBezTo>
                    <a:pt x="93305" y="118687"/>
                    <a:pt x="93305" y="118687"/>
                    <a:pt x="93305" y="118687"/>
                  </a:cubicBezTo>
                  <a:cubicBezTo>
                    <a:pt x="93813" y="116586"/>
                    <a:pt x="93813" y="116586"/>
                    <a:pt x="93813" y="116586"/>
                  </a:cubicBezTo>
                  <a:cubicBezTo>
                    <a:pt x="93305" y="118687"/>
                    <a:pt x="93305" y="118687"/>
                    <a:pt x="93305" y="118687"/>
                  </a:cubicBezTo>
                  <a:cubicBezTo>
                    <a:pt x="94067" y="118949"/>
                    <a:pt x="94067" y="118949"/>
                    <a:pt x="94830" y="119212"/>
                  </a:cubicBezTo>
                  <a:cubicBezTo>
                    <a:pt x="96610" y="119737"/>
                    <a:pt x="98389" y="120000"/>
                    <a:pt x="100169" y="120000"/>
                  </a:cubicBezTo>
                  <a:cubicBezTo>
                    <a:pt x="109067" y="120000"/>
                    <a:pt x="117203" y="113960"/>
                    <a:pt x="119491" y="104770"/>
                  </a:cubicBezTo>
                  <a:cubicBezTo>
                    <a:pt x="119491" y="104507"/>
                    <a:pt x="119491" y="104507"/>
                    <a:pt x="119491" y="104507"/>
                  </a:cubicBezTo>
                  <a:cubicBezTo>
                    <a:pt x="119745" y="103194"/>
                    <a:pt x="120000" y="101619"/>
                    <a:pt x="120000" y="100306"/>
                  </a:cubicBezTo>
                  <a:cubicBezTo>
                    <a:pt x="120000" y="90853"/>
                    <a:pt x="114152" y="82188"/>
                    <a:pt x="105000" y="79562"/>
                  </a:cubicBezTo>
                  <a:cubicBezTo>
                    <a:pt x="104237" y="79299"/>
                    <a:pt x="73983" y="70897"/>
                    <a:pt x="59491" y="67221"/>
                  </a:cubicBezTo>
                  <a:cubicBezTo>
                    <a:pt x="58983" y="69321"/>
                    <a:pt x="58983" y="69321"/>
                    <a:pt x="58983" y="69321"/>
                  </a:cubicBezTo>
                  <a:cubicBezTo>
                    <a:pt x="59491" y="67221"/>
                    <a:pt x="59491" y="67221"/>
                    <a:pt x="59491" y="67221"/>
                  </a:cubicBezTo>
                  <a:cubicBezTo>
                    <a:pt x="53389" y="65382"/>
                    <a:pt x="53389" y="65382"/>
                    <a:pt x="53389" y="65382"/>
                  </a:cubicBezTo>
                  <a:cubicBezTo>
                    <a:pt x="52881" y="67483"/>
                    <a:pt x="52881" y="67483"/>
                    <a:pt x="52881" y="67483"/>
                  </a:cubicBezTo>
                  <a:cubicBezTo>
                    <a:pt x="52372" y="69584"/>
                    <a:pt x="52372" y="69584"/>
                    <a:pt x="52372" y="69584"/>
                  </a:cubicBezTo>
                  <a:cubicBezTo>
                    <a:pt x="58474" y="71422"/>
                    <a:pt x="58474" y="71422"/>
                    <a:pt x="58474" y="71422"/>
                  </a:cubicBezTo>
                  <a:cubicBezTo>
                    <a:pt x="58474" y="71422"/>
                    <a:pt x="58474" y="71422"/>
                    <a:pt x="58474" y="71422"/>
                  </a:cubicBezTo>
                  <a:cubicBezTo>
                    <a:pt x="72711" y="74835"/>
                    <a:pt x="102966" y="83501"/>
                    <a:pt x="103983" y="83763"/>
                  </a:cubicBezTo>
                  <a:cubicBezTo>
                    <a:pt x="111355" y="85864"/>
                    <a:pt x="115677" y="92691"/>
                    <a:pt x="115677" y="100306"/>
                  </a:cubicBezTo>
                  <a:cubicBezTo>
                    <a:pt x="115677" y="101619"/>
                    <a:pt x="115677" y="102669"/>
                    <a:pt x="115423" y="103719"/>
                  </a:cubicBezTo>
                  <a:cubicBezTo>
                    <a:pt x="117457" y="104245"/>
                    <a:pt x="117457" y="104245"/>
                    <a:pt x="117457" y="104245"/>
                  </a:cubicBezTo>
                  <a:cubicBezTo>
                    <a:pt x="115423" y="103719"/>
                    <a:pt x="115423" y="103719"/>
                    <a:pt x="115423" y="103719"/>
                  </a:cubicBezTo>
                  <a:cubicBezTo>
                    <a:pt x="113644" y="110809"/>
                    <a:pt x="107033" y="115536"/>
                    <a:pt x="100169" y="115536"/>
                  </a:cubicBezTo>
                  <a:cubicBezTo>
                    <a:pt x="98898" y="115536"/>
                    <a:pt x="97372" y="115536"/>
                    <a:pt x="96101" y="115010"/>
                  </a:cubicBezTo>
                  <a:cubicBezTo>
                    <a:pt x="95084" y="114748"/>
                    <a:pt x="95084" y="114748"/>
                    <a:pt x="94322" y="114485"/>
                  </a:cubicBezTo>
                  <a:cubicBezTo>
                    <a:pt x="94322" y="114485"/>
                    <a:pt x="94322" y="114485"/>
                    <a:pt x="94322" y="114485"/>
                  </a:cubicBezTo>
                  <a:cubicBezTo>
                    <a:pt x="23898" y="95579"/>
                    <a:pt x="23898" y="95579"/>
                    <a:pt x="23898" y="95579"/>
                  </a:cubicBezTo>
                  <a:cubicBezTo>
                    <a:pt x="23898" y="95579"/>
                    <a:pt x="23898" y="95579"/>
                    <a:pt x="23898" y="95579"/>
                  </a:cubicBezTo>
                  <a:cubicBezTo>
                    <a:pt x="17033" y="94004"/>
                    <a:pt x="12457" y="87177"/>
                    <a:pt x="12457" y="79824"/>
                  </a:cubicBezTo>
                  <a:cubicBezTo>
                    <a:pt x="12457" y="79037"/>
                    <a:pt x="12457" y="79037"/>
                    <a:pt x="12457" y="79037"/>
                  </a:cubicBezTo>
                  <a:cubicBezTo>
                    <a:pt x="12457" y="78774"/>
                    <a:pt x="12457" y="78774"/>
                    <a:pt x="12457" y="78774"/>
                  </a:cubicBezTo>
                  <a:cubicBezTo>
                    <a:pt x="4576" y="4989"/>
                    <a:pt x="4576" y="4989"/>
                    <a:pt x="4576" y="4989"/>
                  </a:cubicBezTo>
                  <a:cubicBezTo>
                    <a:pt x="4322" y="4201"/>
                    <a:pt x="4322" y="4201"/>
                    <a:pt x="4322" y="4201"/>
                  </a:cubicBezTo>
                  <a:cubicBezTo>
                    <a:pt x="4322" y="3938"/>
                    <a:pt x="4322" y="3938"/>
                    <a:pt x="4322" y="3938"/>
                  </a:cubicBezTo>
                  <a:cubicBezTo>
                    <a:pt x="4067" y="4201"/>
                    <a:pt x="4067" y="4201"/>
                    <a:pt x="4067" y="4201"/>
                  </a:cubicBezTo>
                  <a:cubicBezTo>
                    <a:pt x="4322" y="4201"/>
                    <a:pt x="4322" y="4201"/>
                    <a:pt x="4322" y="4201"/>
                  </a:cubicBezTo>
                  <a:cubicBezTo>
                    <a:pt x="4322" y="3938"/>
                    <a:pt x="4322" y="3938"/>
                    <a:pt x="4322" y="3938"/>
                  </a:cubicBezTo>
                  <a:cubicBezTo>
                    <a:pt x="4067" y="4201"/>
                    <a:pt x="4067" y="4201"/>
                    <a:pt x="4067" y="4201"/>
                  </a:cubicBezTo>
                  <a:cubicBezTo>
                    <a:pt x="4322" y="4201"/>
                    <a:pt x="4322" y="4201"/>
                    <a:pt x="4322" y="4201"/>
                  </a:cubicBezTo>
                  <a:cubicBezTo>
                    <a:pt x="3559" y="4201"/>
                    <a:pt x="3559" y="4201"/>
                    <a:pt x="3559" y="4201"/>
                  </a:cubicBezTo>
                  <a:cubicBezTo>
                    <a:pt x="4067" y="4463"/>
                    <a:pt x="4067" y="4463"/>
                    <a:pt x="4067" y="4463"/>
                  </a:cubicBezTo>
                  <a:cubicBezTo>
                    <a:pt x="4322" y="4201"/>
                    <a:pt x="4322" y="4201"/>
                    <a:pt x="4322" y="4201"/>
                  </a:cubicBezTo>
                  <a:cubicBezTo>
                    <a:pt x="3559" y="4201"/>
                    <a:pt x="3559" y="4201"/>
                    <a:pt x="3559" y="4201"/>
                  </a:cubicBezTo>
                  <a:cubicBezTo>
                    <a:pt x="4067" y="4463"/>
                    <a:pt x="4067" y="4463"/>
                    <a:pt x="4067" y="4463"/>
                  </a:cubicBezTo>
                  <a:cubicBezTo>
                    <a:pt x="3813" y="4201"/>
                    <a:pt x="3813" y="4201"/>
                    <a:pt x="3813" y="4201"/>
                  </a:cubicBezTo>
                  <a:cubicBezTo>
                    <a:pt x="4067" y="4463"/>
                    <a:pt x="4067" y="4463"/>
                    <a:pt x="4067" y="4463"/>
                  </a:cubicBezTo>
                  <a:cubicBezTo>
                    <a:pt x="4067" y="4463"/>
                    <a:pt x="4067" y="4463"/>
                    <a:pt x="4067" y="4463"/>
                  </a:cubicBezTo>
                  <a:cubicBezTo>
                    <a:pt x="3813" y="4201"/>
                    <a:pt x="3813" y="4201"/>
                    <a:pt x="3813" y="4201"/>
                  </a:cubicBezTo>
                  <a:cubicBezTo>
                    <a:pt x="4067" y="4463"/>
                    <a:pt x="4067" y="4463"/>
                    <a:pt x="4067" y="4463"/>
                  </a:cubicBezTo>
                  <a:cubicBezTo>
                    <a:pt x="4067" y="4463"/>
                    <a:pt x="4067" y="4463"/>
                    <a:pt x="4067" y="4463"/>
                  </a:cubicBezTo>
                  <a:cubicBezTo>
                    <a:pt x="4322" y="4463"/>
                    <a:pt x="4322" y="4463"/>
                    <a:pt x="4322" y="4463"/>
                  </a:cubicBezTo>
                  <a:cubicBezTo>
                    <a:pt x="4067" y="3938"/>
                    <a:pt x="4067" y="3938"/>
                    <a:pt x="4067" y="3938"/>
                  </a:cubicBezTo>
                  <a:cubicBezTo>
                    <a:pt x="4067" y="4463"/>
                    <a:pt x="4067" y="4463"/>
                    <a:pt x="4067" y="4463"/>
                  </a:cubicBezTo>
                  <a:cubicBezTo>
                    <a:pt x="4322" y="4463"/>
                    <a:pt x="4322" y="4463"/>
                    <a:pt x="4322" y="4463"/>
                  </a:cubicBezTo>
                  <a:cubicBezTo>
                    <a:pt x="4067" y="3938"/>
                    <a:pt x="4067" y="3938"/>
                    <a:pt x="4067" y="3938"/>
                  </a:cubicBezTo>
                  <a:cubicBezTo>
                    <a:pt x="4067" y="4463"/>
                    <a:pt x="4067" y="4463"/>
                    <a:pt x="4067" y="4463"/>
                  </a:cubicBezTo>
                  <a:cubicBezTo>
                    <a:pt x="4830" y="4463"/>
                    <a:pt x="4830" y="4463"/>
                    <a:pt x="4830" y="4463"/>
                  </a:cubicBezTo>
                  <a:cubicBezTo>
                    <a:pt x="5593" y="4463"/>
                    <a:pt x="5593" y="4463"/>
                    <a:pt x="5593" y="4463"/>
                  </a:cubicBezTo>
                  <a:cubicBezTo>
                    <a:pt x="5593" y="4463"/>
                    <a:pt x="5593" y="4463"/>
                    <a:pt x="5593" y="4463"/>
                  </a:cubicBezTo>
                  <a:cubicBezTo>
                    <a:pt x="6101" y="4726"/>
                    <a:pt x="10423" y="6564"/>
                    <a:pt x="15254" y="9978"/>
                  </a:cubicBezTo>
                  <a:cubicBezTo>
                    <a:pt x="19830" y="13391"/>
                    <a:pt x="24915" y="18643"/>
                    <a:pt x="27457" y="25733"/>
                  </a:cubicBezTo>
                  <a:cubicBezTo>
                    <a:pt x="27457" y="25995"/>
                    <a:pt x="27457" y="25995"/>
                    <a:pt x="27457" y="25995"/>
                  </a:cubicBezTo>
                  <a:cubicBezTo>
                    <a:pt x="27711" y="26258"/>
                    <a:pt x="27711" y="26258"/>
                    <a:pt x="27711" y="26258"/>
                  </a:cubicBezTo>
                  <a:cubicBezTo>
                    <a:pt x="32542" y="62757"/>
                    <a:pt x="32542" y="62757"/>
                    <a:pt x="32542" y="62757"/>
                  </a:cubicBezTo>
                  <a:cubicBezTo>
                    <a:pt x="32796" y="63544"/>
                    <a:pt x="33305" y="64332"/>
                    <a:pt x="34067" y="64595"/>
                  </a:cubicBezTo>
                  <a:cubicBezTo>
                    <a:pt x="50593" y="69059"/>
                    <a:pt x="50593" y="69059"/>
                    <a:pt x="50593" y="69059"/>
                  </a:cubicBezTo>
                  <a:cubicBezTo>
                    <a:pt x="50593" y="69059"/>
                    <a:pt x="51355" y="69321"/>
                    <a:pt x="52372" y="69584"/>
                  </a:cubicBezTo>
                  <a:lnTo>
                    <a:pt x="52881" y="6748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1C1C1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54" name="Google Shape;1754;p249"/>
            <p:cNvSpPr/>
            <p:nvPr/>
          </p:nvSpPr>
          <p:spPr>
            <a:xfrm>
              <a:off x="7323336" y="5948243"/>
              <a:ext cx="80700" cy="783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25920" y="120000"/>
                  </a:moveTo>
                  <a:cubicBezTo>
                    <a:pt x="44160" y="118016"/>
                    <a:pt x="44160" y="118016"/>
                    <a:pt x="44160" y="118016"/>
                  </a:cubicBezTo>
                  <a:cubicBezTo>
                    <a:pt x="47040" y="119008"/>
                    <a:pt x="49920" y="114049"/>
                    <a:pt x="52800" y="109090"/>
                  </a:cubicBezTo>
                  <a:cubicBezTo>
                    <a:pt x="53760" y="106115"/>
                    <a:pt x="53760" y="100165"/>
                    <a:pt x="52800" y="98181"/>
                  </a:cubicBezTo>
                  <a:cubicBezTo>
                    <a:pt x="47040" y="87272"/>
                    <a:pt x="47040" y="87272"/>
                    <a:pt x="47040" y="87272"/>
                  </a:cubicBezTo>
                  <a:cubicBezTo>
                    <a:pt x="59520" y="91239"/>
                    <a:pt x="59520" y="91239"/>
                    <a:pt x="59520" y="91239"/>
                  </a:cubicBezTo>
                  <a:cubicBezTo>
                    <a:pt x="63360" y="92231"/>
                    <a:pt x="68160" y="92231"/>
                    <a:pt x="71040" y="87272"/>
                  </a:cubicBezTo>
                  <a:cubicBezTo>
                    <a:pt x="73920" y="83305"/>
                    <a:pt x="74880" y="79338"/>
                    <a:pt x="72960" y="75371"/>
                  </a:cubicBezTo>
                  <a:cubicBezTo>
                    <a:pt x="65280" y="56528"/>
                    <a:pt x="65280" y="56528"/>
                    <a:pt x="65280" y="56528"/>
                  </a:cubicBezTo>
                  <a:cubicBezTo>
                    <a:pt x="79680" y="62479"/>
                    <a:pt x="79680" y="62479"/>
                    <a:pt x="79680" y="62479"/>
                  </a:cubicBezTo>
                  <a:cubicBezTo>
                    <a:pt x="82560" y="63471"/>
                    <a:pt x="88320" y="63471"/>
                    <a:pt x="89280" y="59504"/>
                  </a:cubicBezTo>
                  <a:cubicBezTo>
                    <a:pt x="93120" y="57520"/>
                    <a:pt x="93120" y="51570"/>
                    <a:pt x="92160" y="49586"/>
                  </a:cubicBezTo>
                  <a:cubicBezTo>
                    <a:pt x="82560" y="23801"/>
                    <a:pt x="82560" y="23801"/>
                    <a:pt x="82560" y="23801"/>
                  </a:cubicBezTo>
                  <a:cubicBezTo>
                    <a:pt x="109440" y="21818"/>
                    <a:pt x="109440" y="21818"/>
                    <a:pt x="109440" y="21818"/>
                  </a:cubicBezTo>
                  <a:cubicBezTo>
                    <a:pt x="115200" y="21818"/>
                    <a:pt x="120000" y="15867"/>
                    <a:pt x="120000" y="10909"/>
                  </a:cubicBezTo>
                  <a:cubicBezTo>
                    <a:pt x="120000" y="4958"/>
                    <a:pt x="114240" y="0"/>
                    <a:pt x="108480" y="0"/>
                  </a:cubicBezTo>
                  <a:cubicBezTo>
                    <a:pt x="68160" y="991"/>
                    <a:pt x="68160" y="991"/>
                    <a:pt x="68160" y="991"/>
                  </a:cubicBezTo>
                  <a:cubicBezTo>
                    <a:pt x="64320" y="0"/>
                    <a:pt x="60480" y="2975"/>
                    <a:pt x="59520" y="5950"/>
                  </a:cubicBezTo>
                  <a:cubicBezTo>
                    <a:pt x="58560" y="9917"/>
                    <a:pt x="57600" y="12892"/>
                    <a:pt x="58560" y="14876"/>
                  </a:cubicBezTo>
                  <a:cubicBezTo>
                    <a:pt x="64320" y="34710"/>
                    <a:pt x="64320" y="34710"/>
                    <a:pt x="64320" y="34710"/>
                  </a:cubicBezTo>
                  <a:cubicBezTo>
                    <a:pt x="48000" y="29752"/>
                    <a:pt x="48000" y="29752"/>
                    <a:pt x="48000" y="29752"/>
                  </a:cubicBezTo>
                  <a:cubicBezTo>
                    <a:pt x="45120" y="28760"/>
                    <a:pt x="39360" y="29752"/>
                    <a:pt x="36480" y="33719"/>
                  </a:cubicBezTo>
                  <a:cubicBezTo>
                    <a:pt x="33600" y="38677"/>
                    <a:pt x="32640" y="41652"/>
                    <a:pt x="34560" y="46611"/>
                  </a:cubicBezTo>
                  <a:cubicBezTo>
                    <a:pt x="42240" y="64462"/>
                    <a:pt x="42240" y="64462"/>
                    <a:pt x="42240" y="64462"/>
                  </a:cubicBezTo>
                  <a:cubicBezTo>
                    <a:pt x="24000" y="61487"/>
                    <a:pt x="24000" y="61487"/>
                    <a:pt x="24000" y="61487"/>
                  </a:cubicBezTo>
                  <a:cubicBezTo>
                    <a:pt x="20160" y="60495"/>
                    <a:pt x="15360" y="60495"/>
                    <a:pt x="12480" y="65454"/>
                  </a:cubicBezTo>
                  <a:cubicBezTo>
                    <a:pt x="9600" y="69421"/>
                    <a:pt x="9600" y="75371"/>
                    <a:pt x="10560" y="77355"/>
                  </a:cubicBezTo>
                  <a:cubicBezTo>
                    <a:pt x="20160" y="94214"/>
                    <a:pt x="20160" y="94214"/>
                    <a:pt x="20160" y="94214"/>
                  </a:cubicBezTo>
                  <a:cubicBezTo>
                    <a:pt x="17280" y="94214"/>
                    <a:pt x="14400" y="95206"/>
                    <a:pt x="11520" y="99173"/>
                  </a:cubicBezTo>
                  <a:cubicBezTo>
                    <a:pt x="0" y="118016"/>
                    <a:pt x="0" y="118016"/>
                    <a:pt x="0" y="118016"/>
                  </a:cubicBezTo>
                  <a:lnTo>
                    <a:pt x="25920" y="1200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1C1C1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55" name="Google Shape;1755;p249"/>
            <p:cNvSpPr/>
            <p:nvPr/>
          </p:nvSpPr>
          <p:spPr>
            <a:xfrm>
              <a:off x="7262735" y="6039739"/>
              <a:ext cx="42900" cy="429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116307" y="75692"/>
                  </a:moveTo>
                  <a:cubicBezTo>
                    <a:pt x="112615" y="86769"/>
                    <a:pt x="105230" y="92307"/>
                    <a:pt x="92307" y="88615"/>
                  </a:cubicBezTo>
                  <a:cubicBezTo>
                    <a:pt x="73846" y="83076"/>
                    <a:pt x="73846" y="83076"/>
                    <a:pt x="73846" y="83076"/>
                  </a:cubicBezTo>
                  <a:cubicBezTo>
                    <a:pt x="68307" y="101538"/>
                    <a:pt x="68307" y="101538"/>
                    <a:pt x="68307" y="101538"/>
                  </a:cubicBezTo>
                  <a:cubicBezTo>
                    <a:pt x="64615" y="114461"/>
                    <a:pt x="57230" y="120000"/>
                    <a:pt x="44307" y="116307"/>
                  </a:cubicBezTo>
                  <a:cubicBezTo>
                    <a:pt x="31384" y="112615"/>
                    <a:pt x="27692" y="105230"/>
                    <a:pt x="29538" y="92307"/>
                  </a:cubicBezTo>
                  <a:cubicBezTo>
                    <a:pt x="35076" y="73846"/>
                    <a:pt x="35076" y="73846"/>
                    <a:pt x="35076" y="73846"/>
                  </a:cubicBezTo>
                  <a:cubicBezTo>
                    <a:pt x="16615" y="68307"/>
                    <a:pt x="16615" y="68307"/>
                    <a:pt x="16615" y="68307"/>
                  </a:cubicBezTo>
                  <a:cubicBezTo>
                    <a:pt x="3692" y="64615"/>
                    <a:pt x="0" y="57230"/>
                    <a:pt x="3692" y="44307"/>
                  </a:cubicBezTo>
                  <a:cubicBezTo>
                    <a:pt x="7384" y="31384"/>
                    <a:pt x="14769" y="27692"/>
                    <a:pt x="27692" y="29538"/>
                  </a:cubicBezTo>
                  <a:cubicBezTo>
                    <a:pt x="46153" y="35076"/>
                    <a:pt x="46153" y="35076"/>
                    <a:pt x="46153" y="35076"/>
                  </a:cubicBezTo>
                  <a:cubicBezTo>
                    <a:pt x="51692" y="16615"/>
                    <a:pt x="51692" y="16615"/>
                    <a:pt x="51692" y="16615"/>
                  </a:cubicBezTo>
                  <a:cubicBezTo>
                    <a:pt x="55384" y="3692"/>
                    <a:pt x="62769" y="0"/>
                    <a:pt x="75692" y="3692"/>
                  </a:cubicBezTo>
                  <a:cubicBezTo>
                    <a:pt x="88615" y="7384"/>
                    <a:pt x="92307" y="14769"/>
                    <a:pt x="88615" y="27692"/>
                  </a:cubicBezTo>
                  <a:cubicBezTo>
                    <a:pt x="86769" y="44307"/>
                    <a:pt x="86769" y="44307"/>
                    <a:pt x="86769" y="44307"/>
                  </a:cubicBezTo>
                  <a:cubicBezTo>
                    <a:pt x="107076" y="48000"/>
                    <a:pt x="107076" y="48000"/>
                    <a:pt x="107076" y="48000"/>
                  </a:cubicBezTo>
                  <a:cubicBezTo>
                    <a:pt x="112615" y="49846"/>
                    <a:pt x="120000" y="62769"/>
                    <a:pt x="116307" y="7569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1C1C1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756" name="Google Shape;1756;p249"/>
          <p:cNvGrpSpPr/>
          <p:nvPr/>
        </p:nvGrpSpPr>
        <p:grpSpPr>
          <a:xfrm>
            <a:off x="4441373" y="2906285"/>
            <a:ext cx="193421" cy="194109"/>
            <a:chOff x="6404813" y="5047544"/>
            <a:chExt cx="337500" cy="338700"/>
          </a:xfrm>
        </p:grpSpPr>
        <p:sp>
          <p:nvSpPr>
            <p:cNvPr id="1757" name="Google Shape;1757;p249"/>
            <p:cNvSpPr/>
            <p:nvPr/>
          </p:nvSpPr>
          <p:spPr>
            <a:xfrm>
              <a:off x="6507003" y="5149734"/>
              <a:ext cx="133200" cy="1344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60292" y="107707"/>
                  </a:moveTo>
                  <a:cubicBezTo>
                    <a:pt x="33951" y="107707"/>
                    <a:pt x="12878" y="86048"/>
                    <a:pt x="12878" y="60292"/>
                  </a:cubicBezTo>
                  <a:cubicBezTo>
                    <a:pt x="12878" y="33951"/>
                    <a:pt x="33951" y="12878"/>
                    <a:pt x="60292" y="12878"/>
                  </a:cubicBezTo>
                  <a:cubicBezTo>
                    <a:pt x="86048" y="12878"/>
                    <a:pt x="107707" y="33951"/>
                    <a:pt x="107707" y="60292"/>
                  </a:cubicBezTo>
                  <a:cubicBezTo>
                    <a:pt x="107707" y="86048"/>
                    <a:pt x="86048" y="107707"/>
                    <a:pt x="60292" y="107707"/>
                  </a:cubicBezTo>
                  <a:moveTo>
                    <a:pt x="60292" y="0"/>
                  </a:moveTo>
                  <a:cubicBezTo>
                    <a:pt x="26926" y="0"/>
                    <a:pt x="0" y="26926"/>
                    <a:pt x="0" y="60292"/>
                  </a:cubicBezTo>
                  <a:cubicBezTo>
                    <a:pt x="0" y="93073"/>
                    <a:pt x="26926" y="120000"/>
                    <a:pt x="60292" y="120000"/>
                  </a:cubicBezTo>
                  <a:cubicBezTo>
                    <a:pt x="93073" y="120000"/>
                    <a:pt x="120000" y="93073"/>
                    <a:pt x="120000" y="60292"/>
                  </a:cubicBezTo>
                  <a:cubicBezTo>
                    <a:pt x="120000" y="26926"/>
                    <a:pt x="93073" y="0"/>
                    <a:pt x="602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1C1C1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58" name="Google Shape;1758;p249"/>
            <p:cNvSpPr/>
            <p:nvPr/>
          </p:nvSpPr>
          <p:spPr>
            <a:xfrm>
              <a:off x="6404813" y="5047544"/>
              <a:ext cx="337500" cy="3387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114651" y="65686"/>
                  </a:moveTo>
                  <a:cubicBezTo>
                    <a:pt x="100930" y="67543"/>
                    <a:pt x="100930" y="67543"/>
                    <a:pt x="100930" y="67543"/>
                  </a:cubicBezTo>
                  <a:cubicBezTo>
                    <a:pt x="100000" y="67775"/>
                    <a:pt x="99302" y="68471"/>
                    <a:pt x="99069" y="69400"/>
                  </a:cubicBezTo>
                  <a:cubicBezTo>
                    <a:pt x="97906" y="73578"/>
                    <a:pt x="96279" y="77292"/>
                    <a:pt x="94186" y="81005"/>
                  </a:cubicBezTo>
                  <a:cubicBezTo>
                    <a:pt x="93720" y="81702"/>
                    <a:pt x="93720" y="82862"/>
                    <a:pt x="94418" y="83791"/>
                  </a:cubicBezTo>
                  <a:cubicBezTo>
                    <a:pt x="102790" y="94700"/>
                    <a:pt x="102790" y="94700"/>
                    <a:pt x="102790" y="94700"/>
                  </a:cubicBezTo>
                  <a:cubicBezTo>
                    <a:pt x="100465" y="97717"/>
                    <a:pt x="97674" y="100270"/>
                    <a:pt x="94651" y="102823"/>
                  </a:cubicBezTo>
                  <a:cubicBezTo>
                    <a:pt x="83720" y="94468"/>
                    <a:pt x="83720" y="94468"/>
                    <a:pt x="83720" y="94468"/>
                  </a:cubicBezTo>
                  <a:cubicBezTo>
                    <a:pt x="82790" y="93771"/>
                    <a:pt x="81860" y="93771"/>
                    <a:pt x="80930" y="94235"/>
                  </a:cubicBezTo>
                  <a:cubicBezTo>
                    <a:pt x="77209" y="96324"/>
                    <a:pt x="73488" y="97949"/>
                    <a:pt x="69302" y="98878"/>
                  </a:cubicBezTo>
                  <a:cubicBezTo>
                    <a:pt x="68372" y="99110"/>
                    <a:pt x="67674" y="100038"/>
                    <a:pt x="67441" y="100967"/>
                  </a:cubicBezTo>
                  <a:cubicBezTo>
                    <a:pt x="65813" y="114661"/>
                    <a:pt x="65813" y="114661"/>
                    <a:pt x="65813" y="114661"/>
                  </a:cubicBezTo>
                  <a:cubicBezTo>
                    <a:pt x="61860" y="115125"/>
                    <a:pt x="58139" y="115125"/>
                    <a:pt x="54186" y="114661"/>
                  </a:cubicBezTo>
                  <a:cubicBezTo>
                    <a:pt x="52325" y="100967"/>
                    <a:pt x="52325" y="100967"/>
                    <a:pt x="52325" y="100967"/>
                  </a:cubicBezTo>
                  <a:cubicBezTo>
                    <a:pt x="52325" y="100038"/>
                    <a:pt x="51627" y="99342"/>
                    <a:pt x="50465" y="98878"/>
                  </a:cubicBezTo>
                  <a:cubicBezTo>
                    <a:pt x="46511" y="97949"/>
                    <a:pt x="42558" y="96324"/>
                    <a:pt x="39069" y="94235"/>
                  </a:cubicBezTo>
                  <a:cubicBezTo>
                    <a:pt x="38139" y="93771"/>
                    <a:pt x="36976" y="93771"/>
                    <a:pt x="36279" y="94468"/>
                  </a:cubicBezTo>
                  <a:cubicBezTo>
                    <a:pt x="25348" y="102823"/>
                    <a:pt x="25348" y="102823"/>
                    <a:pt x="25348" y="102823"/>
                  </a:cubicBezTo>
                  <a:cubicBezTo>
                    <a:pt x="23953" y="101663"/>
                    <a:pt x="22558" y="100502"/>
                    <a:pt x="21395" y="99342"/>
                  </a:cubicBezTo>
                  <a:cubicBezTo>
                    <a:pt x="20465" y="98413"/>
                    <a:pt x="20465" y="98413"/>
                    <a:pt x="20465" y="98413"/>
                  </a:cubicBezTo>
                  <a:cubicBezTo>
                    <a:pt x="19302" y="97253"/>
                    <a:pt x="18139" y="96092"/>
                    <a:pt x="17209" y="94700"/>
                  </a:cubicBezTo>
                  <a:cubicBezTo>
                    <a:pt x="25581" y="83791"/>
                    <a:pt x="25581" y="83791"/>
                    <a:pt x="25581" y="83791"/>
                  </a:cubicBezTo>
                  <a:cubicBezTo>
                    <a:pt x="26279" y="82862"/>
                    <a:pt x="26279" y="81702"/>
                    <a:pt x="25581" y="81005"/>
                  </a:cubicBezTo>
                  <a:cubicBezTo>
                    <a:pt x="23488" y="77292"/>
                    <a:pt x="21860" y="73578"/>
                    <a:pt x="20930" y="69400"/>
                  </a:cubicBezTo>
                  <a:cubicBezTo>
                    <a:pt x="20697" y="68471"/>
                    <a:pt x="19767" y="67775"/>
                    <a:pt x="18837" y="67543"/>
                  </a:cubicBezTo>
                  <a:cubicBezTo>
                    <a:pt x="5116" y="65686"/>
                    <a:pt x="5116" y="65686"/>
                    <a:pt x="5116" y="65686"/>
                  </a:cubicBezTo>
                  <a:cubicBezTo>
                    <a:pt x="4883" y="64061"/>
                    <a:pt x="4883" y="62437"/>
                    <a:pt x="4883" y="60812"/>
                  </a:cubicBezTo>
                  <a:cubicBezTo>
                    <a:pt x="4883" y="59187"/>
                    <a:pt x="4883" y="59187"/>
                    <a:pt x="4883" y="59187"/>
                  </a:cubicBezTo>
                  <a:cubicBezTo>
                    <a:pt x="4883" y="57562"/>
                    <a:pt x="4883" y="55938"/>
                    <a:pt x="5116" y="54313"/>
                  </a:cubicBezTo>
                  <a:cubicBezTo>
                    <a:pt x="18837" y="52456"/>
                    <a:pt x="18837" y="52456"/>
                    <a:pt x="18837" y="52456"/>
                  </a:cubicBezTo>
                  <a:cubicBezTo>
                    <a:pt x="19767" y="52456"/>
                    <a:pt x="20697" y="51528"/>
                    <a:pt x="20930" y="50599"/>
                  </a:cubicBezTo>
                  <a:cubicBezTo>
                    <a:pt x="21860" y="46653"/>
                    <a:pt x="23488" y="42707"/>
                    <a:pt x="25581" y="39226"/>
                  </a:cubicBezTo>
                  <a:cubicBezTo>
                    <a:pt x="26279" y="38297"/>
                    <a:pt x="26279" y="37137"/>
                    <a:pt x="25581" y="36441"/>
                  </a:cubicBezTo>
                  <a:cubicBezTo>
                    <a:pt x="17209" y="25299"/>
                    <a:pt x="17209" y="25299"/>
                    <a:pt x="17209" y="25299"/>
                  </a:cubicBezTo>
                  <a:cubicBezTo>
                    <a:pt x="18139" y="24139"/>
                    <a:pt x="19302" y="22746"/>
                    <a:pt x="20465" y="21586"/>
                  </a:cubicBezTo>
                  <a:cubicBezTo>
                    <a:pt x="21395" y="20657"/>
                    <a:pt x="21395" y="20657"/>
                    <a:pt x="21395" y="20657"/>
                  </a:cubicBezTo>
                  <a:cubicBezTo>
                    <a:pt x="22558" y="19497"/>
                    <a:pt x="23953" y="18336"/>
                    <a:pt x="25348" y="17176"/>
                  </a:cubicBezTo>
                  <a:cubicBezTo>
                    <a:pt x="36279" y="25764"/>
                    <a:pt x="36279" y="25764"/>
                    <a:pt x="36279" y="25764"/>
                  </a:cubicBezTo>
                  <a:cubicBezTo>
                    <a:pt x="36976" y="26228"/>
                    <a:pt x="38139" y="26460"/>
                    <a:pt x="39069" y="25764"/>
                  </a:cubicBezTo>
                  <a:cubicBezTo>
                    <a:pt x="42558" y="23675"/>
                    <a:pt x="46511" y="22050"/>
                    <a:pt x="50465" y="21121"/>
                  </a:cubicBezTo>
                  <a:cubicBezTo>
                    <a:pt x="51627" y="20889"/>
                    <a:pt x="52325" y="19961"/>
                    <a:pt x="52325" y="19032"/>
                  </a:cubicBezTo>
                  <a:cubicBezTo>
                    <a:pt x="54186" y="5338"/>
                    <a:pt x="54186" y="5338"/>
                    <a:pt x="54186" y="5338"/>
                  </a:cubicBezTo>
                  <a:cubicBezTo>
                    <a:pt x="58139" y="4874"/>
                    <a:pt x="61860" y="4874"/>
                    <a:pt x="65813" y="5338"/>
                  </a:cubicBezTo>
                  <a:cubicBezTo>
                    <a:pt x="67441" y="19032"/>
                    <a:pt x="67441" y="19032"/>
                    <a:pt x="67441" y="19032"/>
                  </a:cubicBezTo>
                  <a:cubicBezTo>
                    <a:pt x="67674" y="19961"/>
                    <a:pt x="68372" y="20889"/>
                    <a:pt x="69302" y="21121"/>
                  </a:cubicBezTo>
                  <a:cubicBezTo>
                    <a:pt x="73488" y="22050"/>
                    <a:pt x="77209" y="23675"/>
                    <a:pt x="80930" y="25764"/>
                  </a:cubicBezTo>
                  <a:cubicBezTo>
                    <a:pt x="81860" y="26460"/>
                    <a:pt x="82790" y="26228"/>
                    <a:pt x="83720" y="25764"/>
                  </a:cubicBezTo>
                  <a:cubicBezTo>
                    <a:pt x="94651" y="17408"/>
                    <a:pt x="94651" y="17408"/>
                    <a:pt x="94651" y="17408"/>
                  </a:cubicBezTo>
                  <a:cubicBezTo>
                    <a:pt x="97674" y="19729"/>
                    <a:pt x="100465" y="22514"/>
                    <a:pt x="102790" y="25531"/>
                  </a:cubicBezTo>
                  <a:cubicBezTo>
                    <a:pt x="94418" y="36441"/>
                    <a:pt x="94418" y="36441"/>
                    <a:pt x="94418" y="36441"/>
                  </a:cubicBezTo>
                  <a:cubicBezTo>
                    <a:pt x="93720" y="37137"/>
                    <a:pt x="93720" y="38297"/>
                    <a:pt x="94186" y="39226"/>
                  </a:cubicBezTo>
                  <a:cubicBezTo>
                    <a:pt x="96279" y="42707"/>
                    <a:pt x="97906" y="46653"/>
                    <a:pt x="99069" y="50599"/>
                  </a:cubicBezTo>
                  <a:cubicBezTo>
                    <a:pt x="99302" y="51528"/>
                    <a:pt x="100000" y="52456"/>
                    <a:pt x="100930" y="52456"/>
                  </a:cubicBezTo>
                  <a:cubicBezTo>
                    <a:pt x="114651" y="54313"/>
                    <a:pt x="114651" y="54313"/>
                    <a:pt x="114651" y="54313"/>
                  </a:cubicBezTo>
                  <a:cubicBezTo>
                    <a:pt x="114883" y="56170"/>
                    <a:pt x="115116" y="58259"/>
                    <a:pt x="115116" y="60116"/>
                  </a:cubicBezTo>
                  <a:cubicBezTo>
                    <a:pt x="115116" y="61972"/>
                    <a:pt x="114883" y="63829"/>
                    <a:pt x="114651" y="65686"/>
                  </a:cubicBezTo>
                  <a:moveTo>
                    <a:pt x="119302" y="51760"/>
                  </a:moveTo>
                  <a:cubicBezTo>
                    <a:pt x="119302" y="50599"/>
                    <a:pt x="118372" y="49903"/>
                    <a:pt x="117209" y="49671"/>
                  </a:cubicBezTo>
                  <a:cubicBezTo>
                    <a:pt x="103255" y="47814"/>
                    <a:pt x="103255" y="47814"/>
                    <a:pt x="103255" y="47814"/>
                  </a:cubicBezTo>
                  <a:cubicBezTo>
                    <a:pt x="102325" y="44332"/>
                    <a:pt x="100930" y="41083"/>
                    <a:pt x="99302" y="38065"/>
                  </a:cubicBezTo>
                  <a:cubicBezTo>
                    <a:pt x="107906" y="26924"/>
                    <a:pt x="107906" y="26924"/>
                    <a:pt x="107906" y="26924"/>
                  </a:cubicBezTo>
                  <a:cubicBezTo>
                    <a:pt x="108604" y="25996"/>
                    <a:pt x="108604" y="24835"/>
                    <a:pt x="107906" y="23907"/>
                  </a:cubicBezTo>
                  <a:cubicBezTo>
                    <a:pt x="104418" y="19497"/>
                    <a:pt x="100465" y="15551"/>
                    <a:pt x="96046" y="12301"/>
                  </a:cubicBezTo>
                  <a:cubicBezTo>
                    <a:pt x="95348" y="11605"/>
                    <a:pt x="93953" y="11605"/>
                    <a:pt x="93255" y="12301"/>
                  </a:cubicBezTo>
                  <a:cubicBezTo>
                    <a:pt x="82093" y="20889"/>
                    <a:pt x="82093" y="20889"/>
                    <a:pt x="82093" y="20889"/>
                  </a:cubicBezTo>
                  <a:cubicBezTo>
                    <a:pt x="78837" y="19032"/>
                    <a:pt x="75581" y="17640"/>
                    <a:pt x="72093" y="16711"/>
                  </a:cubicBezTo>
                  <a:cubicBezTo>
                    <a:pt x="70465" y="2785"/>
                    <a:pt x="70465" y="2785"/>
                    <a:pt x="70465" y="2785"/>
                  </a:cubicBezTo>
                  <a:cubicBezTo>
                    <a:pt x="70232" y="1624"/>
                    <a:pt x="69302" y="928"/>
                    <a:pt x="68139" y="696"/>
                  </a:cubicBezTo>
                  <a:cubicBezTo>
                    <a:pt x="62558" y="0"/>
                    <a:pt x="57209" y="0"/>
                    <a:pt x="51627" y="696"/>
                  </a:cubicBezTo>
                  <a:cubicBezTo>
                    <a:pt x="50465" y="928"/>
                    <a:pt x="49767" y="1624"/>
                    <a:pt x="49534" y="2785"/>
                  </a:cubicBezTo>
                  <a:cubicBezTo>
                    <a:pt x="47674" y="16711"/>
                    <a:pt x="47674" y="16711"/>
                    <a:pt x="47674" y="16711"/>
                  </a:cubicBezTo>
                  <a:cubicBezTo>
                    <a:pt x="44418" y="17640"/>
                    <a:pt x="40930" y="19032"/>
                    <a:pt x="37906" y="20889"/>
                  </a:cubicBezTo>
                  <a:cubicBezTo>
                    <a:pt x="26744" y="12301"/>
                    <a:pt x="26744" y="12301"/>
                    <a:pt x="26744" y="12301"/>
                  </a:cubicBezTo>
                  <a:cubicBezTo>
                    <a:pt x="25813" y="11605"/>
                    <a:pt x="24651" y="11605"/>
                    <a:pt x="23720" y="12301"/>
                  </a:cubicBezTo>
                  <a:cubicBezTo>
                    <a:pt x="21627" y="13694"/>
                    <a:pt x="19767" y="15319"/>
                    <a:pt x="17906" y="17176"/>
                  </a:cubicBezTo>
                  <a:cubicBezTo>
                    <a:pt x="16976" y="18104"/>
                    <a:pt x="16976" y="18104"/>
                    <a:pt x="16976" y="18104"/>
                  </a:cubicBezTo>
                  <a:cubicBezTo>
                    <a:pt x="15116" y="19961"/>
                    <a:pt x="13488" y="21818"/>
                    <a:pt x="12093" y="23907"/>
                  </a:cubicBezTo>
                  <a:cubicBezTo>
                    <a:pt x="11395" y="24835"/>
                    <a:pt x="11395" y="25996"/>
                    <a:pt x="12093" y="26924"/>
                  </a:cubicBezTo>
                  <a:cubicBezTo>
                    <a:pt x="20697" y="38065"/>
                    <a:pt x="20697" y="38065"/>
                    <a:pt x="20697" y="38065"/>
                  </a:cubicBezTo>
                  <a:cubicBezTo>
                    <a:pt x="18837" y="41083"/>
                    <a:pt x="17441" y="44332"/>
                    <a:pt x="16511" y="47814"/>
                  </a:cubicBezTo>
                  <a:cubicBezTo>
                    <a:pt x="2558" y="49671"/>
                    <a:pt x="2558" y="49671"/>
                    <a:pt x="2558" y="49671"/>
                  </a:cubicBezTo>
                  <a:cubicBezTo>
                    <a:pt x="1395" y="49903"/>
                    <a:pt x="697" y="50599"/>
                    <a:pt x="465" y="51760"/>
                  </a:cubicBezTo>
                  <a:cubicBezTo>
                    <a:pt x="232" y="54081"/>
                    <a:pt x="0" y="56634"/>
                    <a:pt x="0" y="59187"/>
                  </a:cubicBezTo>
                  <a:cubicBezTo>
                    <a:pt x="0" y="60812"/>
                    <a:pt x="0" y="60812"/>
                    <a:pt x="0" y="60812"/>
                  </a:cubicBezTo>
                  <a:cubicBezTo>
                    <a:pt x="0" y="63365"/>
                    <a:pt x="232" y="65918"/>
                    <a:pt x="465" y="68239"/>
                  </a:cubicBezTo>
                  <a:cubicBezTo>
                    <a:pt x="697" y="69400"/>
                    <a:pt x="1395" y="70328"/>
                    <a:pt x="2558" y="70328"/>
                  </a:cubicBezTo>
                  <a:cubicBezTo>
                    <a:pt x="16511" y="72185"/>
                    <a:pt x="16511" y="72185"/>
                    <a:pt x="16511" y="72185"/>
                  </a:cubicBezTo>
                  <a:cubicBezTo>
                    <a:pt x="17441" y="75667"/>
                    <a:pt x="18837" y="78916"/>
                    <a:pt x="20697" y="81934"/>
                  </a:cubicBezTo>
                  <a:cubicBezTo>
                    <a:pt x="12093" y="93075"/>
                    <a:pt x="12093" y="93075"/>
                    <a:pt x="12093" y="93075"/>
                  </a:cubicBezTo>
                  <a:cubicBezTo>
                    <a:pt x="11395" y="94003"/>
                    <a:pt x="11395" y="95396"/>
                    <a:pt x="12093" y="96092"/>
                  </a:cubicBezTo>
                  <a:cubicBezTo>
                    <a:pt x="13488" y="98181"/>
                    <a:pt x="15116" y="100038"/>
                    <a:pt x="16976" y="101895"/>
                  </a:cubicBezTo>
                  <a:cubicBezTo>
                    <a:pt x="17906" y="102823"/>
                    <a:pt x="17906" y="102823"/>
                    <a:pt x="17906" y="102823"/>
                  </a:cubicBezTo>
                  <a:cubicBezTo>
                    <a:pt x="19767" y="104680"/>
                    <a:pt x="21627" y="106305"/>
                    <a:pt x="23720" y="107930"/>
                  </a:cubicBezTo>
                  <a:cubicBezTo>
                    <a:pt x="24651" y="108626"/>
                    <a:pt x="25813" y="108626"/>
                    <a:pt x="26744" y="107930"/>
                  </a:cubicBezTo>
                  <a:cubicBezTo>
                    <a:pt x="37906" y="99342"/>
                    <a:pt x="37906" y="99342"/>
                    <a:pt x="37906" y="99342"/>
                  </a:cubicBezTo>
                  <a:cubicBezTo>
                    <a:pt x="40930" y="100967"/>
                    <a:pt x="44418" y="102359"/>
                    <a:pt x="47674" y="103288"/>
                  </a:cubicBezTo>
                  <a:cubicBezTo>
                    <a:pt x="49534" y="117214"/>
                    <a:pt x="49534" y="117214"/>
                    <a:pt x="49534" y="117214"/>
                  </a:cubicBezTo>
                  <a:cubicBezTo>
                    <a:pt x="49767" y="118375"/>
                    <a:pt x="50465" y="119303"/>
                    <a:pt x="51627" y="119303"/>
                  </a:cubicBezTo>
                  <a:cubicBezTo>
                    <a:pt x="54418" y="119767"/>
                    <a:pt x="57209" y="120000"/>
                    <a:pt x="60000" y="120000"/>
                  </a:cubicBezTo>
                  <a:cubicBezTo>
                    <a:pt x="62558" y="120000"/>
                    <a:pt x="65348" y="119767"/>
                    <a:pt x="68139" y="119303"/>
                  </a:cubicBezTo>
                  <a:cubicBezTo>
                    <a:pt x="69302" y="119303"/>
                    <a:pt x="70232" y="118375"/>
                    <a:pt x="70465" y="117214"/>
                  </a:cubicBezTo>
                  <a:cubicBezTo>
                    <a:pt x="72093" y="103288"/>
                    <a:pt x="72093" y="103288"/>
                    <a:pt x="72093" y="103288"/>
                  </a:cubicBezTo>
                  <a:cubicBezTo>
                    <a:pt x="75581" y="102359"/>
                    <a:pt x="78837" y="100967"/>
                    <a:pt x="82093" y="99342"/>
                  </a:cubicBezTo>
                  <a:cubicBezTo>
                    <a:pt x="93255" y="107930"/>
                    <a:pt x="93255" y="107930"/>
                    <a:pt x="93255" y="107930"/>
                  </a:cubicBezTo>
                  <a:cubicBezTo>
                    <a:pt x="93953" y="108626"/>
                    <a:pt x="95348" y="108626"/>
                    <a:pt x="96046" y="107930"/>
                  </a:cubicBezTo>
                  <a:cubicBezTo>
                    <a:pt x="100465" y="104448"/>
                    <a:pt x="104418" y="100502"/>
                    <a:pt x="107906" y="96092"/>
                  </a:cubicBezTo>
                  <a:cubicBezTo>
                    <a:pt x="108604" y="95164"/>
                    <a:pt x="108604" y="94003"/>
                    <a:pt x="107906" y="93075"/>
                  </a:cubicBezTo>
                  <a:cubicBezTo>
                    <a:pt x="99302" y="81934"/>
                    <a:pt x="99302" y="81934"/>
                    <a:pt x="99302" y="81934"/>
                  </a:cubicBezTo>
                  <a:cubicBezTo>
                    <a:pt x="100930" y="78916"/>
                    <a:pt x="102325" y="75667"/>
                    <a:pt x="103255" y="72185"/>
                  </a:cubicBezTo>
                  <a:cubicBezTo>
                    <a:pt x="117209" y="70328"/>
                    <a:pt x="117209" y="70328"/>
                    <a:pt x="117209" y="70328"/>
                  </a:cubicBezTo>
                  <a:cubicBezTo>
                    <a:pt x="118372" y="70328"/>
                    <a:pt x="119302" y="69400"/>
                    <a:pt x="119302" y="68239"/>
                  </a:cubicBezTo>
                  <a:cubicBezTo>
                    <a:pt x="119767" y="65454"/>
                    <a:pt x="120000" y="62669"/>
                    <a:pt x="120000" y="60116"/>
                  </a:cubicBezTo>
                  <a:cubicBezTo>
                    <a:pt x="120000" y="57330"/>
                    <a:pt x="119767" y="54545"/>
                    <a:pt x="119302" y="5176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1C1C1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759" name="Google Shape;1759;p249"/>
          <p:cNvGrpSpPr/>
          <p:nvPr/>
        </p:nvGrpSpPr>
        <p:grpSpPr>
          <a:xfrm>
            <a:off x="4900402" y="1127718"/>
            <a:ext cx="245695" cy="178551"/>
            <a:chOff x="6095526" y="5530926"/>
            <a:chExt cx="305895" cy="222300"/>
          </a:xfrm>
        </p:grpSpPr>
        <p:sp>
          <p:nvSpPr>
            <p:cNvPr id="1760" name="Google Shape;1760;p249"/>
            <p:cNvSpPr/>
            <p:nvPr/>
          </p:nvSpPr>
          <p:spPr>
            <a:xfrm>
              <a:off x="6095526" y="5530926"/>
              <a:ext cx="213600" cy="2223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113016" y="119823"/>
                  </a:moveTo>
                  <a:lnTo>
                    <a:pt x="6799" y="119823"/>
                  </a:lnTo>
                  <a:cubicBezTo>
                    <a:pt x="2940" y="119823"/>
                    <a:pt x="0" y="116637"/>
                    <a:pt x="0" y="113097"/>
                  </a:cubicBezTo>
                  <a:lnTo>
                    <a:pt x="0" y="98584"/>
                  </a:lnTo>
                  <a:cubicBezTo>
                    <a:pt x="0" y="95752"/>
                    <a:pt x="1837" y="93097"/>
                    <a:pt x="4594" y="92389"/>
                  </a:cubicBezTo>
                  <a:cubicBezTo>
                    <a:pt x="37488" y="79646"/>
                    <a:pt x="42450" y="74159"/>
                    <a:pt x="43185" y="72920"/>
                  </a:cubicBezTo>
                  <a:lnTo>
                    <a:pt x="43185" y="68672"/>
                  </a:lnTo>
                  <a:cubicBezTo>
                    <a:pt x="39693" y="64778"/>
                    <a:pt x="36753" y="59469"/>
                    <a:pt x="34732" y="53451"/>
                  </a:cubicBezTo>
                  <a:cubicBezTo>
                    <a:pt x="32343" y="51681"/>
                    <a:pt x="31056" y="48849"/>
                    <a:pt x="30505" y="45840"/>
                  </a:cubicBezTo>
                  <a:cubicBezTo>
                    <a:pt x="29954" y="43008"/>
                    <a:pt x="30689" y="39823"/>
                    <a:pt x="32343" y="37522"/>
                  </a:cubicBezTo>
                  <a:lnTo>
                    <a:pt x="32343" y="25132"/>
                  </a:lnTo>
                  <a:cubicBezTo>
                    <a:pt x="32343" y="9380"/>
                    <a:pt x="42450" y="0"/>
                    <a:pt x="59540" y="0"/>
                  </a:cubicBezTo>
                  <a:cubicBezTo>
                    <a:pt x="76998" y="0"/>
                    <a:pt x="86921" y="9203"/>
                    <a:pt x="86921" y="25132"/>
                  </a:cubicBezTo>
                  <a:lnTo>
                    <a:pt x="86921" y="37522"/>
                  </a:lnTo>
                  <a:cubicBezTo>
                    <a:pt x="88392" y="40176"/>
                    <a:pt x="89310" y="43008"/>
                    <a:pt x="88759" y="45840"/>
                  </a:cubicBezTo>
                  <a:cubicBezTo>
                    <a:pt x="88208" y="48849"/>
                    <a:pt x="86921" y="51327"/>
                    <a:pt x="84349" y="53451"/>
                  </a:cubicBezTo>
                  <a:cubicBezTo>
                    <a:pt x="82511" y="59469"/>
                    <a:pt x="79387" y="64778"/>
                    <a:pt x="75895" y="68672"/>
                  </a:cubicBezTo>
                  <a:lnTo>
                    <a:pt x="75895" y="72920"/>
                  </a:lnTo>
                  <a:cubicBezTo>
                    <a:pt x="76814" y="74513"/>
                    <a:pt x="82143" y="80000"/>
                    <a:pt x="114854" y="92566"/>
                  </a:cubicBezTo>
                  <a:cubicBezTo>
                    <a:pt x="114854" y="92566"/>
                    <a:pt x="115222" y="92566"/>
                    <a:pt x="115222" y="92920"/>
                  </a:cubicBezTo>
                  <a:cubicBezTo>
                    <a:pt x="117059" y="93982"/>
                    <a:pt x="118713" y="96283"/>
                    <a:pt x="119264" y="98584"/>
                  </a:cubicBezTo>
                  <a:cubicBezTo>
                    <a:pt x="119264" y="98938"/>
                    <a:pt x="119264" y="98938"/>
                    <a:pt x="119264" y="99115"/>
                  </a:cubicBezTo>
                  <a:lnTo>
                    <a:pt x="119264" y="113628"/>
                  </a:lnTo>
                  <a:cubicBezTo>
                    <a:pt x="119816" y="116991"/>
                    <a:pt x="116875" y="119823"/>
                    <a:pt x="113016" y="119823"/>
                  </a:cubicBezTo>
                  <a:close/>
                  <a:moveTo>
                    <a:pt x="59908" y="4955"/>
                  </a:moveTo>
                  <a:cubicBezTo>
                    <a:pt x="45758" y="4955"/>
                    <a:pt x="38039" y="12035"/>
                    <a:pt x="38039" y="24955"/>
                  </a:cubicBezTo>
                  <a:lnTo>
                    <a:pt x="38039" y="38053"/>
                  </a:lnTo>
                  <a:cubicBezTo>
                    <a:pt x="38039" y="38584"/>
                    <a:pt x="37856" y="39115"/>
                    <a:pt x="37488" y="39646"/>
                  </a:cubicBezTo>
                  <a:cubicBezTo>
                    <a:pt x="36385" y="41238"/>
                    <a:pt x="35834" y="43008"/>
                    <a:pt x="36202" y="44778"/>
                  </a:cubicBezTo>
                  <a:cubicBezTo>
                    <a:pt x="36385" y="46725"/>
                    <a:pt x="37488" y="48318"/>
                    <a:pt x="39142" y="49557"/>
                  </a:cubicBezTo>
                  <a:cubicBezTo>
                    <a:pt x="39693" y="49911"/>
                    <a:pt x="40061" y="50265"/>
                    <a:pt x="40245" y="50796"/>
                  </a:cubicBezTo>
                  <a:cubicBezTo>
                    <a:pt x="42082" y="56991"/>
                    <a:pt x="44839" y="61946"/>
                    <a:pt x="48514" y="65486"/>
                  </a:cubicBezTo>
                  <a:cubicBezTo>
                    <a:pt x="48882" y="66017"/>
                    <a:pt x="49249" y="66548"/>
                    <a:pt x="49249" y="67433"/>
                  </a:cubicBezTo>
                  <a:lnTo>
                    <a:pt x="49249" y="73097"/>
                  </a:lnTo>
                  <a:cubicBezTo>
                    <a:pt x="49249" y="73451"/>
                    <a:pt x="49249" y="73628"/>
                    <a:pt x="49249" y="73982"/>
                  </a:cubicBezTo>
                  <a:cubicBezTo>
                    <a:pt x="48147" y="77699"/>
                    <a:pt x="42450" y="83716"/>
                    <a:pt x="6983" y="97345"/>
                  </a:cubicBezTo>
                  <a:cubicBezTo>
                    <a:pt x="6431" y="97522"/>
                    <a:pt x="5880" y="98053"/>
                    <a:pt x="5880" y="98938"/>
                  </a:cubicBezTo>
                  <a:lnTo>
                    <a:pt x="5880" y="113274"/>
                  </a:lnTo>
                  <a:cubicBezTo>
                    <a:pt x="5880" y="114336"/>
                    <a:pt x="6799" y="114867"/>
                    <a:pt x="7350" y="114867"/>
                  </a:cubicBezTo>
                  <a:lnTo>
                    <a:pt x="113568" y="114867"/>
                  </a:lnTo>
                  <a:cubicBezTo>
                    <a:pt x="114119" y="114867"/>
                    <a:pt x="114854" y="114336"/>
                    <a:pt x="114854" y="113274"/>
                  </a:cubicBezTo>
                  <a:lnTo>
                    <a:pt x="114854" y="99115"/>
                  </a:lnTo>
                  <a:cubicBezTo>
                    <a:pt x="114670" y="98407"/>
                    <a:pt x="114303" y="97522"/>
                    <a:pt x="113568" y="97345"/>
                  </a:cubicBezTo>
                  <a:cubicBezTo>
                    <a:pt x="74241" y="82300"/>
                    <a:pt x="72404" y="76637"/>
                    <a:pt x="71485" y="74159"/>
                  </a:cubicBezTo>
                  <a:cubicBezTo>
                    <a:pt x="71485" y="73982"/>
                    <a:pt x="71301" y="73628"/>
                    <a:pt x="71301" y="73451"/>
                  </a:cubicBezTo>
                  <a:lnTo>
                    <a:pt x="71301" y="67610"/>
                  </a:lnTo>
                  <a:cubicBezTo>
                    <a:pt x="71301" y="66902"/>
                    <a:pt x="71485" y="66371"/>
                    <a:pt x="72036" y="65840"/>
                  </a:cubicBezTo>
                  <a:cubicBezTo>
                    <a:pt x="75712" y="62123"/>
                    <a:pt x="78468" y="57168"/>
                    <a:pt x="80306" y="51150"/>
                  </a:cubicBezTo>
                  <a:cubicBezTo>
                    <a:pt x="80490" y="50619"/>
                    <a:pt x="80857" y="50088"/>
                    <a:pt x="81408" y="49911"/>
                  </a:cubicBezTo>
                  <a:cubicBezTo>
                    <a:pt x="83062" y="48849"/>
                    <a:pt x="84165" y="46902"/>
                    <a:pt x="84349" y="45132"/>
                  </a:cubicBezTo>
                  <a:cubicBezTo>
                    <a:pt x="84716" y="43185"/>
                    <a:pt x="84165" y="41415"/>
                    <a:pt x="83062" y="39823"/>
                  </a:cubicBezTo>
                  <a:cubicBezTo>
                    <a:pt x="82695" y="39292"/>
                    <a:pt x="82511" y="38761"/>
                    <a:pt x="82511" y="38230"/>
                  </a:cubicBezTo>
                  <a:lnTo>
                    <a:pt x="82511" y="25132"/>
                  </a:lnTo>
                  <a:cubicBezTo>
                    <a:pt x="81592" y="11858"/>
                    <a:pt x="74609" y="4955"/>
                    <a:pt x="59908" y="495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 b="1">
                <a:solidFill>
                  <a:srgbClr val="5C646A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61" name="Google Shape;1761;p249"/>
            <p:cNvSpPr/>
            <p:nvPr/>
          </p:nvSpPr>
          <p:spPr>
            <a:xfrm>
              <a:off x="6265821" y="5546800"/>
              <a:ext cx="135600" cy="2049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109038" y="119808"/>
                  </a:moveTo>
                  <a:lnTo>
                    <a:pt x="62307" y="119808"/>
                  </a:lnTo>
                  <a:cubicBezTo>
                    <a:pt x="59711" y="119808"/>
                    <a:pt x="58269" y="118662"/>
                    <a:pt x="58269" y="116942"/>
                  </a:cubicBezTo>
                  <a:cubicBezTo>
                    <a:pt x="58269" y="115414"/>
                    <a:pt x="59711" y="114267"/>
                    <a:pt x="62307" y="114267"/>
                  </a:cubicBezTo>
                  <a:lnTo>
                    <a:pt x="109038" y="114267"/>
                  </a:lnTo>
                  <a:cubicBezTo>
                    <a:pt x="109903" y="114267"/>
                    <a:pt x="110769" y="113694"/>
                    <a:pt x="110769" y="113121"/>
                  </a:cubicBezTo>
                  <a:lnTo>
                    <a:pt x="110769" y="98980"/>
                  </a:lnTo>
                  <a:cubicBezTo>
                    <a:pt x="110769" y="98407"/>
                    <a:pt x="110192" y="98025"/>
                    <a:pt x="109326" y="97834"/>
                  </a:cubicBezTo>
                  <a:cubicBezTo>
                    <a:pt x="97500" y="94968"/>
                    <a:pt x="84519" y="93248"/>
                    <a:pt x="74423" y="91910"/>
                  </a:cubicBezTo>
                  <a:cubicBezTo>
                    <a:pt x="59134" y="89808"/>
                    <a:pt x="48750" y="88662"/>
                    <a:pt x="46730" y="83885"/>
                  </a:cubicBezTo>
                  <a:cubicBezTo>
                    <a:pt x="46730" y="83694"/>
                    <a:pt x="46730" y="83312"/>
                    <a:pt x="46730" y="83121"/>
                  </a:cubicBezTo>
                  <a:lnTo>
                    <a:pt x="46730" y="75095"/>
                  </a:lnTo>
                  <a:cubicBezTo>
                    <a:pt x="46730" y="73375"/>
                    <a:pt x="48173" y="72229"/>
                    <a:pt x="50769" y="72229"/>
                  </a:cubicBezTo>
                  <a:cubicBezTo>
                    <a:pt x="67211" y="72229"/>
                    <a:pt x="77019" y="69936"/>
                    <a:pt x="82211" y="68598"/>
                  </a:cubicBezTo>
                  <a:cubicBezTo>
                    <a:pt x="72980" y="60191"/>
                    <a:pt x="70096" y="40318"/>
                    <a:pt x="69807" y="35732"/>
                  </a:cubicBezTo>
                  <a:cubicBezTo>
                    <a:pt x="69807" y="24649"/>
                    <a:pt x="60576" y="15095"/>
                    <a:pt x="46153" y="10509"/>
                  </a:cubicBezTo>
                  <a:cubicBezTo>
                    <a:pt x="32884" y="6305"/>
                    <a:pt x="18461" y="7452"/>
                    <a:pt x="7211" y="12993"/>
                  </a:cubicBezTo>
                  <a:cubicBezTo>
                    <a:pt x="5480" y="13949"/>
                    <a:pt x="2596" y="13949"/>
                    <a:pt x="1153" y="12611"/>
                  </a:cubicBezTo>
                  <a:cubicBezTo>
                    <a:pt x="0" y="11464"/>
                    <a:pt x="0" y="9363"/>
                    <a:pt x="2019" y="8598"/>
                  </a:cubicBezTo>
                  <a:cubicBezTo>
                    <a:pt x="15865" y="1146"/>
                    <a:pt x="33750" y="0"/>
                    <a:pt x="50480" y="5159"/>
                  </a:cubicBezTo>
                  <a:cubicBezTo>
                    <a:pt x="68076" y="10891"/>
                    <a:pt x="79038" y="22356"/>
                    <a:pt x="79038" y="35541"/>
                  </a:cubicBezTo>
                  <a:cubicBezTo>
                    <a:pt x="80769" y="48726"/>
                    <a:pt x="85961" y="64585"/>
                    <a:pt x="92019" y="66687"/>
                  </a:cubicBezTo>
                  <a:cubicBezTo>
                    <a:pt x="93173" y="67261"/>
                    <a:pt x="94038" y="68025"/>
                    <a:pt x="94038" y="68789"/>
                  </a:cubicBezTo>
                  <a:cubicBezTo>
                    <a:pt x="94038" y="69745"/>
                    <a:pt x="93750" y="70509"/>
                    <a:pt x="92307" y="71464"/>
                  </a:cubicBezTo>
                  <a:cubicBezTo>
                    <a:pt x="92019" y="71656"/>
                    <a:pt x="81346" y="77388"/>
                    <a:pt x="55961" y="77961"/>
                  </a:cubicBezTo>
                  <a:lnTo>
                    <a:pt x="55961" y="82547"/>
                  </a:lnTo>
                  <a:cubicBezTo>
                    <a:pt x="58269" y="83885"/>
                    <a:pt x="68942" y="85222"/>
                    <a:pt x="77019" y="86178"/>
                  </a:cubicBezTo>
                  <a:cubicBezTo>
                    <a:pt x="87692" y="87515"/>
                    <a:pt x="100961" y="89235"/>
                    <a:pt x="113365" y="92292"/>
                  </a:cubicBezTo>
                  <a:cubicBezTo>
                    <a:pt x="117115" y="93439"/>
                    <a:pt x="119711" y="96114"/>
                    <a:pt x="119711" y="98598"/>
                  </a:cubicBezTo>
                  <a:lnTo>
                    <a:pt x="119711" y="112738"/>
                  </a:lnTo>
                  <a:cubicBezTo>
                    <a:pt x="119423" y="116942"/>
                    <a:pt x="115096" y="119808"/>
                    <a:pt x="109038" y="11980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 b="1">
                <a:solidFill>
                  <a:srgbClr val="5C646A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762" name="Google Shape;1762;p249"/>
          <p:cNvGrpSpPr/>
          <p:nvPr/>
        </p:nvGrpSpPr>
        <p:grpSpPr>
          <a:xfrm>
            <a:off x="6781571" y="692550"/>
            <a:ext cx="289687" cy="249542"/>
            <a:chOff x="4406740" y="6608406"/>
            <a:chExt cx="336650" cy="306262"/>
          </a:xfrm>
        </p:grpSpPr>
        <p:sp>
          <p:nvSpPr>
            <p:cNvPr id="1763" name="Google Shape;1763;p249"/>
            <p:cNvSpPr/>
            <p:nvPr/>
          </p:nvSpPr>
          <p:spPr>
            <a:xfrm>
              <a:off x="4406740" y="6624281"/>
              <a:ext cx="101700" cy="1110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109323" y="119612"/>
                  </a:moveTo>
                  <a:lnTo>
                    <a:pt x="9822" y="119612"/>
                  </a:lnTo>
                  <a:cubicBezTo>
                    <a:pt x="4270" y="119612"/>
                    <a:pt x="0" y="115354"/>
                    <a:pt x="0" y="109935"/>
                  </a:cubicBezTo>
                  <a:lnTo>
                    <a:pt x="0" y="96387"/>
                  </a:lnTo>
                  <a:cubicBezTo>
                    <a:pt x="0" y="92903"/>
                    <a:pt x="2562" y="89419"/>
                    <a:pt x="6405" y="87483"/>
                  </a:cubicBezTo>
                  <a:cubicBezTo>
                    <a:pt x="32028" y="77419"/>
                    <a:pt x="39288" y="72000"/>
                    <a:pt x="40569" y="70451"/>
                  </a:cubicBezTo>
                  <a:lnTo>
                    <a:pt x="40569" y="68516"/>
                  </a:lnTo>
                  <a:cubicBezTo>
                    <a:pt x="37153" y="65419"/>
                    <a:pt x="34590" y="60774"/>
                    <a:pt x="32882" y="54967"/>
                  </a:cubicBezTo>
                  <a:cubicBezTo>
                    <a:pt x="27758" y="50322"/>
                    <a:pt x="26476" y="42967"/>
                    <a:pt x="30320" y="37161"/>
                  </a:cubicBezTo>
                  <a:lnTo>
                    <a:pt x="30320" y="26709"/>
                  </a:lnTo>
                  <a:cubicBezTo>
                    <a:pt x="30320" y="10064"/>
                    <a:pt x="41850" y="0"/>
                    <a:pt x="59359" y="0"/>
                  </a:cubicBezTo>
                  <a:cubicBezTo>
                    <a:pt x="77722" y="0"/>
                    <a:pt x="88398" y="10064"/>
                    <a:pt x="88398" y="26709"/>
                  </a:cubicBezTo>
                  <a:lnTo>
                    <a:pt x="88398" y="37161"/>
                  </a:lnTo>
                  <a:cubicBezTo>
                    <a:pt x="91814" y="42967"/>
                    <a:pt x="90533" y="50322"/>
                    <a:pt x="85836" y="54967"/>
                  </a:cubicBezTo>
                  <a:cubicBezTo>
                    <a:pt x="84128" y="61161"/>
                    <a:pt x="81565" y="65806"/>
                    <a:pt x="78576" y="68516"/>
                  </a:cubicBezTo>
                  <a:lnTo>
                    <a:pt x="78576" y="70838"/>
                  </a:lnTo>
                  <a:cubicBezTo>
                    <a:pt x="80711" y="73935"/>
                    <a:pt x="92241" y="79741"/>
                    <a:pt x="112740" y="87483"/>
                  </a:cubicBezTo>
                  <a:cubicBezTo>
                    <a:pt x="115729" y="89419"/>
                    <a:pt x="117437" y="92129"/>
                    <a:pt x="118291" y="93290"/>
                  </a:cubicBezTo>
                  <a:cubicBezTo>
                    <a:pt x="118718" y="94064"/>
                    <a:pt x="118718" y="95225"/>
                    <a:pt x="118718" y="95612"/>
                  </a:cubicBezTo>
                  <a:lnTo>
                    <a:pt x="118718" y="109548"/>
                  </a:lnTo>
                  <a:cubicBezTo>
                    <a:pt x="119572" y="115354"/>
                    <a:pt x="115302" y="119612"/>
                    <a:pt x="109323" y="119612"/>
                  </a:cubicBezTo>
                  <a:close/>
                  <a:moveTo>
                    <a:pt x="106761" y="108387"/>
                  </a:moveTo>
                  <a:lnTo>
                    <a:pt x="106761" y="97935"/>
                  </a:lnTo>
                  <a:cubicBezTo>
                    <a:pt x="81565" y="87483"/>
                    <a:pt x="68327" y="81290"/>
                    <a:pt x="66192" y="73935"/>
                  </a:cubicBezTo>
                  <a:lnTo>
                    <a:pt x="66192" y="72000"/>
                  </a:lnTo>
                  <a:lnTo>
                    <a:pt x="66192" y="66580"/>
                  </a:lnTo>
                  <a:cubicBezTo>
                    <a:pt x="66192" y="64645"/>
                    <a:pt x="67046" y="63483"/>
                    <a:pt x="68327" y="62322"/>
                  </a:cubicBezTo>
                  <a:cubicBezTo>
                    <a:pt x="70889" y="60000"/>
                    <a:pt x="72597" y="56129"/>
                    <a:pt x="74733" y="49935"/>
                  </a:cubicBezTo>
                  <a:cubicBezTo>
                    <a:pt x="75160" y="48774"/>
                    <a:pt x="76014" y="47612"/>
                    <a:pt x="76441" y="46838"/>
                  </a:cubicBezTo>
                  <a:cubicBezTo>
                    <a:pt x="77722" y="45677"/>
                    <a:pt x="78576" y="43354"/>
                    <a:pt x="77295" y="41032"/>
                  </a:cubicBezTo>
                  <a:cubicBezTo>
                    <a:pt x="76441" y="39870"/>
                    <a:pt x="76014" y="39483"/>
                    <a:pt x="76014" y="38322"/>
                  </a:cubicBezTo>
                  <a:lnTo>
                    <a:pt x="76014" y="26322"/>
                  </a:lnTo>
                  <a:cubicBezTo>
                    <a:pt x="76014" y="12387"/>
                    <a:pt x="66192" y="10838"/>
                    <a:pt x="59359" y="10838"/>
                  </a:cubicBezTo>
                  <a:cubicBezTo>
                    <a:pt x="48683" y="10838"/>
                    <a:pt x="43131" y="15870"/>
                    <a:pt x="43131" y="26322"/>
                  </a:cubicBezTo>
                  <a:lnTo>
                    <a:pt x="43131" y="38322"/>
                  </a:lnTo>
                  <a:cubicBezTo>
                    <a:pt x="43131" y="39483"/>
                    <a:pt x="42277" y="40645"/>
                    <a:pt x="41850" y="41806"/>
                  </a:cubicBezTo>
                  <a:cubicBezTo>
                    <a:pt x="40996" y="42193"/>
                    <a:pt x="40996" y="43354"/>
                    <a:pt x="40996" y="44516"/>
                  </a:cubicBezTo>
                  <a:cubicBezTo>
                    <a:pt x="40996" y="45677"/>
                    <a:pt x="41850" y="46451"/>
                    <a:pt x="42277" y="46838"/>
                  </a:cubicBezTo>
                  <a:cubicBezTo>
                    <a:pt x="43558" y="47612"/>
                    <a:pt x="44412" y="48774"/>
                    <a:pt x="44839" y="50322"/>
                  </a:cubicBezTo>
                  <a:cubicBezTo>
                    <a:pt x="46548" y="56129"/>
                    <a:pt x="48683" y="60000"/>
                    <a:pt x="51245" y="63096"/>
                  </a:cubicBezTo>
                  <a:cubicBezTo>
                    <a:pt x="52526" y="64258"/>
                    <a:pt x="52953" y="65419"/>
                    <a:pt x="52953" y="66967"/>
                  </a:cubicBezTo>
                  <a:lnTo>
                    <a:pt x="52953" y="72774"/>
                  </a:lnTo>
                  <a:cubicBezTo>
                    <a:pt x="52953" y="73161"/>
                    <a:pt x="52953" y="73935"/>
                    <a:pt x="52526" y="74322"/>
                  </a:cubicBezTo>
                  <a:cubicBezTo>
                    <a:pt x="50391" y="78967"/>
                    <a:pt x="44839" y="84774"/>
                    <a:pt x="12384" y="97935"/>
                  </a:cubicBezTo>
                  <a:lnTo>
                    <a:pt x="12384" y="108387"/>
                  </a:lnTo>
                  <a:lnTo>
                    <a:pt x="106761" y="10838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 b="1">
                <a:solidFill>
                  <a:srgbClr val="5C646A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64" name="Google Shape;1764;p249"/>
            <p:cNvSpPr/>
            <p:nvPr/>
          </p:nvSpPr>
          <p:spPr>
            <a:xfrm>
              <a:off x="4530565" y="6803668"/>
              <a:ext cx="99900" cy="1110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109285" y="119612"/>
                  </a:moveTo>
                  <a:lnTo>
                    <a:pt x="10285" y="119612"/>
                  </a:lnTo>
                  <a:cubicBezTo>
                    <a:pt x="4714" y="119612"/>
                    <a:pt x="0" y="115354"/>
                    <a:pt x="0" y="109935"/>
                  </a:cubicBezTo>
                  <a:lnTo>
                    <a:pt x="0" y="96387"/>
                  </a:lnTo>
                  <a:cubicBezTo>
                    <a:pt x="0" y="92903"/>
                    <a:pt x="2571" y="89419"/>
                    <a:pt x="6428" y="87483"/>
                  </a:cubicBezTo>
                  <a:cubicBezTo>
                    <a:pt x="32571" y="77419"/>
                    <a:pt x="39428" y="72000"/>
                    <a:pt x="40714" y="70451"/>
                  </a:cubicBezTo>
                  <a:lnTo>
                    <a:pt x="40714" y="68516"/>
                  </a:lnTo>
                  <a:cubicBezTo>
                    <a:pt x="37714" y="65419"/>
                    <a:pt x="35142" y="60774"/>
                    <a:pt x="33000" y="54967"/>
                  </a:cubicBezTo>
                  <a:cubicBezTo>
                    <a:pt x="27857" y="50322"/>
                    <a:pt x="26571" y="42967"/>
                    <a:pt x="30428" y="37161"/>
                  </a:cubicBezTo>
                  <a:lnTo>
                    <a:pt x="30428" y="26709"/>
                  </a:lnTo>
                  <a:cubicBezTo>
                    <a:pt x="30428" y="10064"/>
                    <a:pt x="42000" y="0"/>
                    <a:pt x="59571" y="0"/>
                  </a:cubicBezTo>
                  <a:cubicBezTo>
                    <a:pt x="78000" y="0"/>
                    <a:pt x="89142" y="10064"/>
                    <a:pt x="89142" y="26709"/>
                  </a:cubicBezTo>
                  <a:lnTo>
                    <a:pt x="89142" y="37161"/>
                  </a:lnTo>
                  <a:cubicBezTo>
                    <a:pt x="92142" y="42967"/>
                    <a:pt x="90857" y="50322"/>
                    <a:pt x="86571" y="54967"/>
                  </a:cubicBezTo>
                  <a:cubicBezTo>
                    <a:pt x="84428" y="61161"/>
                    <a:pt x="81857" y="65806"/>
                    <a:pt x="78857" y="68516"/>
                  </a:cubicBezTo>
                  <a:lnTo>
                    <a:pt x="78857" y="70838"/>
                  </a:lnTo>
                  <a:cubicBezTo>
                    <a:pt x="81428" y="73935"/>
                    <a:pt x="93000" y="79741"/>
                    <a:pt x="113142" y="87483"/>
                  </a:cubicBezTo>
                  <a:lnTo>
                    <a:pt x="113142" y="87483"/>
                  </a:lnTo>
                  <a:cubicBezTo>
                    <a:pt x="117000" y="89419"/>
                    <a:pt x="119571" y="92903"/>
                    <a:pt x="119571" y="96387"/>
                  </a:cubicBezTo>
                  <a:lnTo>
                    <a:pt x="119571" y="109935"/>
                  </a:lnTo>
                  <a:cubicBezTo>
                    <a:pt x="119571" y="115354"/>
                    <a:pt x="114857" y="119612"/>
                    <a:pt x="109285" y="119612"/>
                  </a:cubicBezTo>
                  <a:close/>
                  <a:moveTo>
                    <a:pt x="12857" y="108387"/>
                  </a:moveTo>
                  <a:lnTo>
                    <a:pt x="106714" y="108387"/>
                  </a:lnTo>
                  <a:lnTo>
                    <a:pt x="106714" y="97548"/>
                  </a:lnTo>
                  <a:cubicBezTo>
                    <a:pt x="81857" y="87483"/>
                    <a:pt x="68571" y="80903"/>
                    <a:pt x="66000" y="73935"/>
                  </a:cubicBezTo>
                  <a:cubicBezTo>
                    <a:pt x="66000" y="73161"/>
                    <a:pt x="66000" y="72774"/>
                    <a:pt x="66000" y="72000"/>
                  </a:cubicBezTo>
                  <a:lnTo>
                    <a:pt x="66000" y="66580"/>
                  </a:lnTo>
                  <a:cubicBezTo>
                    <a:pt x="66000" y="64645"/>
                    <a:pt x="66857" y="63483"/>
                    <a:pt x="68142" y="62322"/>
                  </a:cubicBezTo>
                  <a:cubicBezTo>
                    <a:pt x="70714" y="60000"/>
                    <a:pt x="72428" y="56129"/>
                    <a:pt x="74571" y="49935"/>
                  </a:cubicBezTo>
                  <a:cubicBezTo>
                    <a:pt x="75000" y="48774"/>
                    <a:pt x="75857" y="47612"/>
                    <a:pt x="76285" y="46838"/>
                  </a:cubicBezTo>
                  <a:cubicBezTo>
                    <a:pt x="77571" y="45677"/>
                    <a:pt x="78000" y="43354"/>
                    <a:pt x="76714" y="41032"/>
                  </a:cubicBezTo>
                  <a:cubicBezTo>
                    <a:pt x="76285" y="39870"/>
                    <a:pt x="75857" y="39483"/>
                    <a:pt x="75857" y="38322"/>
                  </a:cubicBezTo>
                  <a:lnTo>
                    <a:pt x="75857" y="26322"/>
                  </a:lnTo>
                  <a:cubicBezTo>
                    <a:pt x="75857" y="12387"/>
                    <a:pt x="66000" y="10838"/>
                    <a:pt x="59142" y="10838"/>
                  </a:cubicBezTo>
                  <a:cubicBezTo>
                    <a:pt x="48428" y="10838"/>
                    <a:pt x="42428" y="15870"/>
                    <a:pt x="42428" y="26322"/>
                  </a:cubicBezTo>
                  <a:lnTo>
                    <a:pt x="42428" y="38322"/>
                  </a:lnTo>
                  <a:cubicBezTo>
                    <a:pt x="42428" y="39483"/>
                    <a:pt x="42000" y="40645"/>
                    <a:pt x="41142" y="41806"/>
                  </a:cubicBezTo>
                  <a:cubicBezTo>
                    <a:pt x="40714" y="42193"/>
                    <a:pt x="40714" y="43354"/>
                    <a:pt x="40714" y="44516"/>
                  </a:cubicBezTo>
                  <a:cubicBezTo>
                    <a:pt x="40714" y="45677"/>
                    <a:pt x="41142" y="46451"/>
                    <a:pt x="42000" y="46838"/>
                  </a:cubicBezTo>
                  <a:cubicBezTo>
                    <a:pt x="43285" y="47612"/>
                    <a:pt x="43714" y="48774"/>
                    <a:pt x="44571" y="50322"/>
                  </a:cubicBezTo>
                  <a:cubicBezTo>
                    <a:pt x="46285" y="56129"/>
                    <a:pt x="48428" y="60000"/>
                    <a:pt x="51000" y="63096"/>
                  </a:cubicBezTo>
                  <a:cubicBezTo>
                    <a:pt x="52285" y="64258"/>
                    <a:pt x="52714" y="65419"/>
                    <a:pt x="52714" y="66967"/>
                  </a:cubicBezTo>
                  <a:lnTo>
                    <a:pt x="52714" y="72774"/>
                  </a:lnTo>
                  <a:cubicBezTo>
                    <a:pt x="52714" y="73161"/>
                    <a:pt x="52714" y="73935"/>
                    <a:pt x="52285" y="74322"/>
                  </a:cubicBezTo>
                  <a:cubicBezTo>
                    <a:pt x="50142" y="78967"/>
                    <a:pt x="44571" y="84774"/>
                    <a:pt x="12000" y="97935"/>
                  </a:cubicBezTo>
                  <a:lnTo>
                    <a:pt x="12000" y="108387"/>
                  </a:lnTo>
                  <a:lnTo>
                    <a:pt x="12857" y="10838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 b="1">
                <a:solidFill>
                  <a:srgbClr val="5C646A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65" name="Google Shape;1765;p249"/>
            <p:cNvSpPr/>
            <p:nvPr/>
          </p:nvSpPr>
          <p:spPr>
            <a:xfrm>
              <a:off x="4641690" y="6624281"/>
              <a:ext cx="101700" cy="1110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109323" y="119612"/>
                  </a:moveTo>
                  <a:lnTo>
                    <a:pt x="10249" y="119612"/>
                  </a:lnTo>
                  <a:cubicBezTo>
                    <a:pt x="4270" y="119612"/>
                    <a:pt x="0" y="115354"/>
                    <a:pt x="0" y="109935"/>
                  </a:cubicBezTo>
                  <a:lnTo>
                    <a:pt x="0" y="96387"/>
                  </a:lnTo>
                  <a:cubicBezTo>
                    <a:pt x="0" y="92903"/>
                    <a:pt x="2562" y="89419"/>
                    <a:pt x="6405" y="87483"/>
                  </a:cubicBezTo>
                  <a:cubicBezTo>
                    <a:pt x="32455" y="77419"/>
                    <a:pt x="39288" y="72000"/>
                    <a:pt x="40569" y="70451"/>
                  </a:cubicBezTo>
                  <a:lnTo>
                    <a:pt x="40569" y="68516"/>
                  </a:lnTo>
                  <a:cubicBezTo>
                    <a:pt x="37153" y="65419"/>
                    <a:pt x="34590" y="60774"/>
                    <a:pt x="32882" y="54967"/>
                  </a:cubicBezTo>
                  <a:cubicBezTo>
                    <a:pt x="27758" y="50322"/>
                    <a:pt x="26476" y="42967"/>
                    <a:pt x="30320" y="37161"/>
                  </a:cubicBezTo>
                  <a:lnTo>
                    <a:pt x="30320" y="26709"/>
                  </a:lnTo>
                  <a:cubicBezTo>
                    <a:pt x="30320" y="10064"/>
                    <a:pt x="41850" y="0"/>
                    <a:pt x="59359" y="0"/>
                  </a:cubicBezTo>
                  <a:cubicBezTo>
                    <a:pt x="77722" y="0"/>
                    <a:pt x="88398" y="10064"/>
                    <a:pt x="88398" y="26709"/>
                  </a:cubicBezTo>
                  <a:lnTo>
                    <a:pt x="88398" y="37161"/>
                  </a:lnTo>
                  <a:cubicBezTo>
                    <a:pt x="91814" y="42967"/>
                    <a:pt x="90533" y="50322"/>
                    <a:pt x="86263" y="54967"/>
                  </a:cubicBezTo>
                  <a:cubicBezTo>
                    <a:pt x="84128" y="61161"/>
                    <a:pt x="81565" y="65806"/>
                    <a:pt x="78576" y="68516"/>
                  </a:cubicBezTo>
                  <a:lnTo>
                    <a:pt x="78576" y="70838"/>
                  </a:lnTo>
                  <a:cubicBezTo>
                    <a:pt x="81138" y="73935"/>
                    <a:pt x="92241" y="79741"/>
                    <a:pt x="112740" y="87483"/>
                  </a:cubicBezTo>
                  <a:cubicBezTo>
                    <a:pt x="116583" y="88645"/>
                    <a:pt x="118291" y="92129"/>
                    <a:pt x="119145" y="93290"/>
                  </a:cubicBezTo>
                  <a:cubicBezTo>
                    <a:pt x="119572" y="94064"/>
                    <a:pt x="119572" y="95612"/>
                    <a:pt x="119572" y="96387"/>
                  </a:cubicBezTo>
                  <a:lnTo>
                    <a:pt x="119572" y="109935"/>
                  </a:lnTo>
                  <a:cubicBezTo>
                    <a:pt x="119572" y="115354"/>
                    <a:pt x="115302" y="119612"/>
                    <a:pt x="109323" y="119612"/>
                  </a:cubicBezTo>
                  <a:close/>
                  <a:moveTo>
                    <a:pt x="12811" y="108387"/>
                  </a:moveTo>
                  <a:lnTo>
                    <a:pt x="106761" y="108387"/>
                  </a:lnTo>
                  <a:lnTo>
                    <a:pt x="106761" y="97935"/>
                  </a:lnTo>
                  <a:cubicBezTo>
                    <a:pt x="81565" y="87483"/>
                    <a:pt x="68327" y="81290"/>
                    <a:pt x="65765" y="73935"/>
                  </a:cubicBezTo>
                  <a:cubicBezTo>
                    <a:pt x="65765" y="73161"/>
                    <a:pt x="65765" y="72774"/>
                    <a:pt x="65765" y="72000"/>
                  </a:cubicBezTo>
                  <a:lnTo>
                    <a:pt x="65765" y="66580"/>
                  </a:lnTo>
                  <a:cubicBezTo>
                    <a:pt x="65765" y="64645"/>
                    <a:pt x="66619" y="63483"/>
                    <a:pt x="67900" y="62322"/>
                  </a:cubicBezTo>
                  <a:cubicBezTo>
                    <a:pt x="70035" y="60000"/>
                    <a:pt x="72170" y="56129"/>
                    <a:pt x="73879" y="49935"/>
                  </a:cubicBezTo>
                  <a:cubicBezTo>
                    <a:pt x="74733" y="48774"/>
                    <a:pt x="75160" y="47612"/>
                    <a:pt x="76014" y="46838"/>
                  </a:cubicBezTo>
                  <a:cubicBezTo>
                    <a:pt x="77295" y="45677"/>
                    <a:pt x="77722" y="43354"/>
                    <a:pt x="76441" y="41032"/>
                  </a:cubicBezTo>
                  <a:cubicBezTo>
                    <a:pt x="76014" y="39870"/>
                    <a:pt x="75160" y="39483"/>
                    <a:pt x="75160" y="38322"/>
                  </a:cubicBezTo>
                  <a:lnTo>
                    <a:pt x="75160" y="26322"/>
                  </a:lnTo>
                  <a:cubicBezTo>
                    <a:pt x="75160" y="12387"/>
                    <a:pt x="65765" y="10838"/>
                    <a:pt x="58932" y="10838"/>
                  </a:cubicBezTo>
                  <a:cubicBezTo>
                    <a:pt x="48256" y="10838"/>
                    <a:pt x="42277" y="15870"/>
                    <a:pt x="42277" y="26322"/>
                  </a:cubicBezTo>
                  <a:lnTo>
                    <a:pt x="42277" y="38322"/>
                  </a:lnTo>
                  <a:cubicBezTo>
                    <a:pt x="42277" y="39483"/>
                    <a:pt x="41850" y="40645"/>
                    <a:pt x="40996" y="41806"/>
                  </a:cubicBezTo>
                  <a:cubicBezTo>
                    <a:pt x="40569" y="42193"/>
                    <a:pt x="40569" y="43354"/>
                    <a:pt x="40569" y="44516"/>
                  </a:cubicBezTo>
                  <a:cubicBezTo>
                    <a:pt x="40569" y="45677"/>
                    <a:pt x="40996" y="46451"/>
                    <a:pt x="41850" y="46838"/>
                  </a:cubicBezTo>
                  <a:cubicBezTo>
                    <a:pt x="43131" y="47612"/>
                    <a:pt x="43558" y="48774"/>
                    <a:pt x="44412" y="50322"/>
                  </a:cubicBezTo>
                  <a:cubicBezTo>
                    <a:pt x="46120" y="56129"/>
                    <a:pt x="48256" y="60000"/>
                    <a:pt x="50818" y="63096"/>
                  </a:cubicBezTo>
                  <a:cubicBezTo>
                    <a:pt x="51672" y="64258"/>
                    <a:pt x="52526" y="65419"/>
                    <a:pt x="52526" y="66967"/>
                  </a:cubicBezTo>
                  <a:lnTo>
                    <a:pt x="52526" y="72774"/>
                  </a:lnTo>
                  <a:cubicBezTo>
                    <a:pt x="52526" y="73161"/>
                    <a:pt x="52526" y="73935"/>
                    <a:pt x="51672" y="74322"/>
                  </a:cubicBezTo>
                  <a:cubicBezTo>
                    <a:pt x="49964" y="78967"/>
                    <a:pt x="44412" y="84774"/>
                    <a:pt x="11957" y="97935"/>
                  </a:cubicBezTo>
                  <a:lnTo>
                    <a:pt x="11957" y="108387"/>
                  </a:lnTo>
                  <a:lnTo>
                    <a:pt x="12811" y="10838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 b="1">
                <a:solidFill>
                  <a:srgbClr val="5C646A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66" name="Google Shape;1766;p249"/>
            <p:cNvSpPr/>
            <p:nvPr/>
          </p:nvSpPr>
          <p:spPr>
            <a:xfrm>
              <a:off x="4508340" y="6608406"/>
              <a:ext cx="135000" cy="285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114530" y="113924"/>
                  </a:moveTo>
                  <a:cubicBezTo>
                    <a:pt x="113565" y="113924"/>
                    <a:pt x="113243" y="113924"/>
                    <a:pt x="112278" y="112405"/>
                  </a:cubicBezTo>
                  <a:cubicBezTo>
                    <a:pt x="95871" y="69873"/>
                    <a:pt x="78176" y="44050"/>
                    <a:pt x="60160" y="44050"/>
                  </a:cubicBezTo>
                  <a:cubicBezTo>
                    <a:pt x="42144" y="44050"/>
                    <a:pt x="23806" y="66835"/>
                    <a:pt x="8364" y="112405"/>
                  </a:cubicBezTo>
                  <a:cubicBezTo>
                    <a:pt x="5790" y="118481"/>
                    <a:pt x="2895" y="113924"/>
                    <a:pt x="1608" y="103291"/>
                  </a:cubicBezTo>
                  <a:cubicBezTo>
                    <a:pt x="0" y="91139"/>
                    <a:pt x="965" y="78987"/>
                    <a:pt x="3538" y="71392"/>
                  </a:cubicBezTo>
                  <a:cubicBezTo>
                    <a:pt x="20589" y="24303"/>
                    <a:pt x="40214" y="0"/>
                    <a:pt x="60160" y="0"/>
                  </a:cubicBezTo>
                  <a:cubicBezTo>
                    <a:pt x="79785" y="0"/>
                    <a:pt x="99410" y="24303"/>
                    <a:pt x="117104" y="71392"/>
                  </a:cubicBezTo>
                  <a:cubicBezTo>
                    <a:pt x="119356" y="78987"/>
                    <a:pt x="119678" y="91139"/>
                    <a:pt x="118713" y="103291"/>
                  </a:cubicBezTo>
                  <a:cubicBezTo>
                    <a:pt x="117747" y="109367"/>
                    <a:pt x="116139" y="113924"/>
                    <a:pt x="114530" y="11392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 b="1">
                <a:solidFill>
                  <a:srgbClr val="5C646A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67" name="Google Shape;1767;p249"/>
            <p:cNvSpPr/>
            <p:nvPr/>
          </p:nvSpPr>
          <p:spPr>
            <a:xfrm>
              <a:off x="4636927" y="6754456"/>
              <a:ext cx="65100" cy="984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10055" y="119560"/>
                  </a:moveTo>
                  <a:cubicBezTo>
                    <a:pt x="6703" y="119560"/>
                    <a:pt x="4022" y="118241"/>
                    <a:pt x="2011" y="116923"/>
                  </a:cubicBezTo>
                  <a:cubicBezTo>
                    <a:pt x="1340" y="115604"/>
                    <a:pt x="0" y="114285"/>
                    <a:pt x="0" y="112967"/>
                  </a:cubicBezTo>
                  <a:cubicBezTo>
                    <a:pt x="0" y="110769"/>
                    <a:pt x="2011" y="109010"/>
                    <a:pt x="4022" y="107692"/>
                  </a:cubicBezTo>
                  <a:cubicBezTo>
                    <a:pt x="56983" y="83956"/>
                    <a:pt x="91173" y="47472"/>
                    <a:pt x="99217" y="6153"/>
                  </a:cubicBezTo>
                  <a:cubicBezTo>
                    <a:pt x="100558" y="2637"/>
                    <a:pt x="105251" y="0"/>
                    <a:pt x="110614" y="0"/>
                  </a:cubicBezTo>
                  <a:cubicBezTo>
                    <a:pt x="115307" y="879"/>
                    <a:pt x="119329" y="3516"/>
                    <a:pt x="119329" y="6593"/>
                  </a:cubicBezTo>
                  <a:lnTo>
                    <a:pt x="119329" y="7472"/>
                  </a:lnTo>
                  <a:cubicBezTo>
                    <a:pt x="111284" y="52307"/>
                    <a:pt x="73743" y="92747"/>
                    <a:pt x="16089" y="118241"/>
                  </a:cubicBezTo>
                  <a:cubicBezTo>
                    <a:pt x="14078" y="118681"/>
                    <a:pt x="12067" y="119560"/>
                    <a:pt x="10055" y="11956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 b="1">
                <a:solidFill>
                  <a:srgbClr val="5C646A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68" name="Google Shape;1768;p249"/>
            <p:cNvSpPr/>
            <p:nvPr/>
          </p:nvSpPr>
          <p:spPr>
            <a:xfrm>
              <a:off x="4451190" y="6752868"/>
              <a:ext cx="66600" cy="984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106304" y="119562"/>
                  </a:moveTo>
                  <a:cubicBezTo>
                    <a:pt x="104347" y="119562"/>
                    <a:pt x="102391" y="118686"/>
                    <a:pt x="101739" y="118248"/>
                  </a:cubicBezTo>
                  <a:cubicBezTo>
                    <a:pt x="44347" y="92846"/>
                    <a:pt x="7826" y="52554"/>
                    <a:pt x="1304" y="7883"/>
                  </a:cubicBezTo>
                  <a:cubicBezTo>
                    <a:pt x="0" y="4379"/>
                    <a:pt x="3913" y="1313"/>
                    <a:pt x="9782" y="437"/>
                  </a:cubicBezTo>
                  <a:cubicBezTo>
                    <a:pt x="15652" y="0"/>
                    <a:pt x="19565" y="2627"/>
                    <a:pt x="20217" y="6569"/>
                  </a:cubicBezTo>
                  <a:cubicBezTo>
                    <a:pt x="27391" y="47737"/>
                    <a:pt x="61304" y="84087"/>
                    <a:pt x="113478" y="107737"/>
                  </a:cubicBezTo>
                  <a:cubicBezTo>
                    <a:pt x="118043" y="109489"/>
                    <a:pt x="119347" y="113430"/>
                    <a:pt x="116086" y="116934"/>
                  </a:cubicBezTo>
                  <a:cubicBezTo>
                    <a:pt x="112173" y="118248"/>
                    <a:pt x="109565" y="119562"/>
                    <a:pt x="106304" y="1195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 b="1">
                <a:solidFill>
                  <a:srgbClr val="5C646A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769" name="Google Shape;1769;p249"/>
          <p:cNvGrpSpPr/>
          <p:nvPr/>
        </p:nvGrpSpPr>
        <p:grpSpPr>
          <a:xfrm>
            <a:off x="8112092" y="2125771"/>
            <a:ext cx="242601" cy="188410"/>
            <a:chOff x="5701967" y="2404675"/>
            <a:chExt cx="504158" cy="391541"/>
          </a:xfrm>
        </p:grpSpPr>
        <p:sp>
          <p:nvSpPr>
            <p:cNvPr id="1770" name="Google Shape;1770;p249"/>
            <p:cNvSpPr/>
            <p:nvPr/>
          </p:nvSpPr>
          <p:spPr>
            <a:xfrm>
              <a:off x="5701967" y="2484426"/>
              <a:ext cx="221400" cy="2385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5538" y="116571"/>
                  </a:moveTo>
                  <a:cubicBezTo>
                    <a:pt x="5538" y="116571"/>
                    <a:pt x="5538" y="116571"/>
                    <a:pt x="3692" y="116571"/>
                  </a:cubicBezTo>
                  <a:cubicBezTo>
                    <a:pt x="1846" y="116571"/>
                    <a:pt x="0" y="113142"/>
                    <a:pt x="1846" y="109714"/>
                  </a:cubicBezTo>
                  <a:lnTo>
                    <a:pt x="55384" y="3428"/>
                  </a:lnTo>
                  <a:cubicBezTo>
                    <a:pt x="57230" y="1714"/>
                    <a:pt x="59076" y="0"/>
                    <a:pt x="60923" y="0"/>
                  </a:cubicBezTo>
                  <a:lnTo>
                    <a:pt x="60923" y="0"/>
                  </a:lnTo>
                  <a:cubicBezTo>
                    <a:pt x="62769" y="0"/>
                    <a:pt x="64615" y="1714"/>
                    <a:pt x="66461" y="3428"/>
                  </a:cubicBezTo>
                  <a:lnTo>
                    <a:pt x="118153" y="109714"/>
                  </a:lnTo>
                  <a:cubicBezTo>
                    <a:pt x="118153" y="111428"/>
                    <a:pt x="118153" y="114857"/>
                    <a:pt x="116307" y="116571"/>
                  </a:cubicBezTo>
                  <a:cubicBezTo>
                    <a:pt x="114461" y="118285"/>
                    <a:pt x="110769" y="116571"/>
                    <a:pt x="108923" y="114857"/>
                  </a:cubicBezTo>
                  <a:lnTo>
                    <a:pt x="60923" y="15428"/>
                  </a:lnTo>
                  <a:lnTo>
                    <a:pt x="11076" y="114857"/>
                  </a:lnTo>
                  <a:cubicBezTo>
                    <a:pt x="9230" y="116571"/>
                    <a:pt x="7384" y="116571"/>
                    <a:pt x="5538" y="11657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1C1C1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71" name="Google Shape;1771;p249"/>
            <p:cNvSpPr/>
            <p:nvPr/>
          </p:nvSpPr>
          <p:spPr>
            <a:xfrm>
              <a:off x="5703014" y="2692416"/>
              <a:ext cx="221400" cy="1038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58125" y="116129"/>
                  </a:moveTo>
                  <a:cubicBezTo>
                    <a:pt x="24375" y="116129"/>
                    <a:pt x="0" y="73548"/>
                    <a:pt x="0" y="11612"/>
                  </a:cubicBezTo>
                  <a:cubicBezTo>
                    <a:pt x="0" y="3870"/>
                    <a:pt x="1875" y="0"/>
                    <a:pt x="3750" y="0"/>
                  </a:cubicBezTo>
                  <a:lnTo>
                    <a:pt x="112500" y="0"/>
                  </a:lnTo>
                  <a:cubicBezTo>
                    <a:pt x="116250" y="0"/>
                    <a:pt x="118125" y="3870"/>
                    <a:pt x="118125" y="11612"/>
                  </a:cubicBezTo>
                  <a:cubicBezTo>
                    <a:pt x="118125" y="73548"/>
                    <a:pt x="91875" y="116129"/>
                    <a:pt x="58125" y="116129"/>
                  </a:cubicBezTo>
                  <a:close/>
                  <a:moveTo>
                    <a:pt x="9375" y="23225"/>
                  </a:moveTo>
                  <a:cubicBezTo>
                    <a:pt x="11250" y="65806"/>
                    <a:pt x="31875" y="96774"/>
                    <a:pt x="58125" y="96774"/>
                  </a:cubicBezTo>
                  <a:cubicBezTo>
                    <a:pt x="84375" y="96774"/>
                    <a:pt x="105000" y="69677"/>
                    <a:pt x="106875" y="23225"/>
                  </a:cubicBezTo>
                  <a:lnTo>
                    <a:pt x="9375" y="2322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1C1C1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72" name="Google Shape;1772;p249"/>
            <p:cNvSpPr/>
            <p:nvPr/>
          </p:nvSpPr>
          <p:spPr>
            <a:xfrm>
              <a:off x="5983670" y="2484426"/>
              <a:ext cx="221400" cy="2385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5373" y="116571"/>
                  </a:moveTo>
                  <a:cubicBezTo>
                    <a:pt x="5373" y="116571"/>
                    <a:pt x="5373" y="116571"/>
                    <a:pt x="3582" y="116571"/>
                  </a:cubicBezTo>
                  <a:cubicBezTo>
                    <a:pt x="1791" y="116571"/>
                    <a:pt x="0" y="113142"/>
                    <a:pt x="1791" y="109714"/>
                  </a:cubicBezTo>
                  <a:lnTo>
                    <a:pt x="55522" y="3428"/>
                  </a:lnTo>
                  <a:cubicBezTo>
                    <a:pt x="55522" y="1714"/>
                    <a:pt x="57313" y="0"/>
                    <a:pt x="59104" y="0"/>
                  </a:cubicBezTo>
                  <a:lnTo>
                    <a:pt x="59104" y="0"/>
                  </a:lnTo>
                  <a:cubicBezTo>
                    <a:pt x="60895" y="0"/>
                    <a:pt x="62686" y="1714"/>
                    <a:pt x="64477" y="3428"/>
                  </a:cubicBezTo>
                  <a:lnTo>
                    <a:pt x="116417" y="109714"/>
                  </a:lnTo>
                  <a:cubicBezTo>
                    <a:pt x="118208" y="111428"/>
                    <a:pt x="116417" y="114857"/>
                    <a:pt x="114626" y="116571"/>
                  </a:cubicBezTo>
                  <a:cubicBezTo>
                    <a:pt x="112835" y="118285"/>
                    <a:pt x="109253" y="116571"/>
                    <a:pt x="107462" y="114857"/>
                  </a:cubicBezTo>
                  <a:lnTo>
                    <a:pt x="59104" y="15428"/>
                  </a:lnTo>
                  <a:lnTo>
                    <a:pt x="10746" y="114857"/>
                  </a:lnTo>
                  <a:cubicBezTo>
                    <a:pt x="8955" y="116571"/>
                    <a:pt x="7164" y="116571"/>
                    <a:pt x="5373" y="11657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1C1C1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73" name="Google Shape;1773;p249"/>
            <p:cNvSpPr/>
            <p:nvPr/>
          </p:nvSpPr>
          <p:spPr>
            <a:xfrm>
              <a:off x="5984725" y="2692416"/>
              <a:ext cx="221400" cy="1038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59076" y="116129"/>
                  </a:moveTo>
                  <a:cubicBezTo>
                    <a:pt x="24000" y="116129"/>
                    <a:pt x="0" y="73548"/>
                    <a:pt x="0" y="11612"/>
                  </a:cubicBezTo>
                  <a:cubicBezTo>
                    <a:pt x="0" y="3870"/>
                    <a:pt x="1846" y="0"/>
                    <a:pt x="3692" y="0"/>
                  </a:cubicBezTo>
                  <a:lnTo>
                    <a:pt x="114461" y="0"/>
                  </a:lnTo>
                  <a:cubicBezTo>
                    <a:pt x="116307" y="0"/>
                    <a:pt x="118153" y="3870"/>
                    <a:pt x="118153" y="11612"/>
                  </a:cubicBezTo>
                  <a:cubicBezTo>
                    <a:pt x="118153" y="73548"/>
                    <a:pt x="92307" y="116129"/>
                    <a:pt x="59076" y="116129"/>
                  </a:cubicBezTo>
                  <a:close/>
                  <a:moveTo>
                    <a:pt x="9230" y="23225"/>
                  </a:moveTo>
                  <a:cubicBezTo>
                    <a:pt x="12923" y="65806"/>
                    <a:pt x="33230" y="96774"/>
                    <a:pt x="59076" y="96774"/>
                  </a:cubicBezTo>
                  <a:cubicBezTo>
                    <a:pt x="84923" y="96774"/>
                    <a:pt x="105230" y="69677"/>
                    <a:pt x="107076" y="23225"/>
                  </a:cubicBezTo>
                  <a:lnTo>
                    <a:pt x="9230" y="2322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1C1C1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74" name="Google Shape;1774;p249"/>
            <p:cNvSpPr/>
            <p:nvPr/>
          </p:nvSpPr>
          <p:spPr>
            <a:xfrm>
              <a:off x="5805750" y="2484426"/>
              <a:ext cx="297000" cy="138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116000" y="100000"/>
                  </a:moveTo>
                  <a:lnTo>
                    <a:pt x="4000" y="100000"/>
                  </a:lnTo>
                  <a:cubicBezTo>
                    <a:pt x="1333" y="100000"/>
                    <a:pt x="0" y="80000"/>
                    <a:pt x="0" y="60000"/>
                  </a:cubicBezTo>
                  <a:cubicBezTo>
                    <a:pt x="0" y="20000"/>
                    <a:pt x="1333" y="0"/>
                    <a:pt x="4000" y="0"/>
                  </a:cubicBezTo>
                  <a:lnTo>
                    <a:pt x="116000" y="0"/>
                  </a:lnTo>
                  <a:cubicBezTo>
                    <a:pt x="117333" y="0"/>
                    <a:pt x="118666" y="20000"/>
                    <a:pt x="118666" y="60000"/>
                  </a:cubicBezTo>
                  <a:cubicBezTo>
                    <a:pt x="118666" y="80000"/>
                    <a:pt x="117333" y="100000"/>
                    <a:pt x="116000" y="10000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1C1C1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75" name="Google Shape;1775;p249"/>
            <p:cNvSpPr/>
            <p:nvPr/>
          </p:nvSpPr>
          <p:spPr>
            <a:xfrm>
              <a:off x="5946983" y="2404675"/>
              <a:ext cx="27900" cy="1575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40000" y="116756"/>
                  </a:moveTo>
                  <a:cubicBezTo>
                    <a:pt x="20000" y="116756"/>
                    <a:pt x="0" y="113513"/>
                    <a:pt x="0" y="107027"/>
                  </a:cubicBezTo>
                  <a:lnTo>
                    <a:pt x="0" y="9729"/>
                  </a:lnTo>
                  <a:cubicBezTo>
                    <a:pt x="0" y="3243"/>
                    <a:pt x="20000" y="0"/>
                    <a:pt x="40000" y="0"/>
                  </a:cubicBezTo>
                  <a:cubicBezTo>
                    <a:pt x="80000" y="0"/>
                    <a:pt x="100000" y="3243"/>
                    <a:pt x="100000" y="9729"/>
                  </a:cubicBezTo>
                  <a:lnTo>
                    <a:pt x="100000" y="107027"/>
                  </a:lnTo>
                  <a:cubicBezTo>
                    <a:pt x="100000" y="113513"/>
                    <a:pt x="80000" y="116756"/>
                    <a:pt x="40000" y="11675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1C1C1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776" name="Google Shape;1776;p249"/>
          <p:cNvSpPr txBox="1"/>
          <p:nvPr/>
        </p:nvSpPr>
        <p:spPr>
          <a:xfrm>
            <a:off x="5235201" y="1107578"/>
            <a:ext cx="1170900" cy="66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9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Modelado y acciones de líderes de opinión informales y líderes formales</a:t>
            </a:r>
            <a:br>
              <a:rPr lang="es-MX" sz="9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</a:br>
            <a:endParaRPr lang="es-MX" sz="900">
              <a:solidFill>
                <a:srgbClr val="FFFFFF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 sz="900" dirty="0">
              <a:solidFill>
                <a:srgbClr val="FFFFFF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777" name="Google Shape;1777;p249"/>
          <p:cNvSpPr txBox="1"/>
          <p:nvPr/>
        </p:nvSpPr>
        <p:spPr>
          <a:xfrm>
            <a:off x="6462530" y="1108966"/>
            <a:ext cx="1242000" cy="73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000"/>
              </a:spcAft>
              <a:buNone/>
            </a:pPr>
            <a:r>
              <a:rPr lang="es-MX" sz="900" dirty="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Relaciones de </a:t>
            </a:r>
            <a:br>
              <a:rPr lang="es-MX" sz="900" dirty="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</a:br>
            <a:r>
              <a:rPr lang="es-MX" sz="900" dirty="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parte interesada, empleado, socio </a:t>
            </a:r>
            <a:br>
              <a:rPr lang="es-MX" sz="900" dirty="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</a:br>
            <a:r>
              <a:rPr lang="es-MX" sz="900" dirty="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y comunidad.</a:t>
            </a:r>
          </a:p>
        </p:txBody>
      </p:sp>
      <p:sp>
        <p:nvSpPr>
          <p:cNvPr id="1778" name="Google Shape;1778;p249"/>
          <p:cNvSpPr txBox="1"/>
          <p:nvPr/>
        </p:nvSpPr>
        <p:spPr>
          <a:xfrm>
            <a:off x="7275872" y="2225691"/>
            <a:ext cx="888600" cy="73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000"/>
              </a:spcAft>
              <a:buNone/>
            </a:pPr>
            <a:r>
              <a:rPr lang="es-MX" sz="9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Conexión a ideales que se motivan de forma intrínseca</a:t>
            </a:r>
          </a:p>
        </p:txBody>
      </p:sp>
      <p:sp>
        <p:nvSpPr>
          <p:cNvPr id="1779" name="Google Shape;1779;p249"/>
          <p:cNvSpPr txBox="1"/>
          <p:nvPr/>
        </p:nvSpPr>
        <p:spPr>
          <a:xfrm>
            <a:off x="6474222" y="3378153"/>
            <a:ext cx="1144645" cy="91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000"/>
              </a:spcAft>
              <a:buNone/>
            </a:pPr>
            <a:r>
              <a:rPr lang="es-MX" sz="900" dirty="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Conocimiento, habilidades, datos, información y herramientas</a:t>
            </a:r>
          </a:p>
        </p:txBody>
      </p:sp>
      <p:sp>
        <p:nvSpPr>
          <p:cNvPr id="1780" name="Google Shape;1780;p249"/>
          <p:cNvSpPr txBox="1"/>
          <p:nvPr/>
        </p:nvSpPr>
        <p:spPr>
          <a:xfrm>
            <a:off x="4655489" y="2187865"/>
            <a:ext cx="1170900" cy="66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9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Tecnologías, políticas, procedimientos, arquitecturas</a:t>
            </a:r>
            <a:br>
              <a:rPr lang="es-MX" sz="9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</a:br>
            <a:br>
              <a:rPr lang="es-MX" sz="9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</a:br>
            <a:endParaRPr lang="es-MX" sz="900">
              <a:solidFill>
                <a:srgbClr val="FFFFFF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 sz="900" dirty="0">
              <a:solidFill>
                <a:srgbClr val="FFFFFF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781" name="Google Shape;1781;p249"/>
          <p:cNvSpPr txBox="1"/>
          <p:nvPr/>
        </p:nvSpPr>
        <p:spPr>
          <a:xfrm>
            <a:off x="5354150" y="3364044"/>
            <a:ext cx="1242000" cy="91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000"/>
              </a:spcAft>
              <a:buNone/>
            </a:pPr>
            <a:r>
              <a:rPr lang="es-MX" sz="9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rPr>
              <a:t>Gestión de incentivos, reconocimiento, desempeño</a:t>
            </a:r>
          </a:p>
        </p:txBody>
      </p:sp>
      <p:grpSp>
        <p:nvGrpSpPr>
          <p:cNvPr id="1782" name="Google Shape;1782;p249"/>
          <p:cNvGrpSpPr/>
          <p:nvPr/>
        </p:nvGrpSpPr>
        <p:grpSpPr>
          <a:xfrm>
            <a:off x="5684319" y="1925654"/>
            <a:ext cx="1387066" cy="1386933"/>
            <a:chOff x="5513985" y="1983272"/>
            <a:chExt cx="1324800" cy="1324800"/>
          </a:xfrm>
        </p:grpSpPr>
        <p:sp>
          <p:nvSpPr>
            <p:cNvPr id="1783" name="Google Shape;1783;p249"/>
            <p:cNvSpPr/>
            <p:nvPr/>
          </p:nvSpPr>
          <p:spPr>
            <a:xfrm>
              <a:off x="5513985" y="1983272"/>
              <a:ext cx="1324800" cy="1324800"/>
            </a:xfrm>
            <a:prstGeom prst="ellipse">
              <a:avLst/>
            </a:prstGeom>
            <a:solidFill>
              <a:srgbClr val="F3F3F3"/>
            </a:solidFill>
            <a:ln w="2857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pic>
          <p:nvPicPr>
            <p:cNvPr id="1784" name="Google Shape;1784;p249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5631922" y="2291637"/>
              <a:ext cx="1085127" cy="48172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85" name="Google Shape;1785;p249" descr="Camp-Fire-Friends.png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5740669" y="2660191"/>
              <a:ext cx="787402" cy="51316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86" name="Google Shape;1786;p249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6257395" y="2672901"/>
              <a:ext cx="364483" cy="433200"/>
            </a:xfrm>
            <a:prstGeom prst="rect">
              <a:avLst/>
            </a:prstGeom>
            <a:noFill/>
            <a:ln>
              <a:noFill/>
            </a:ln>
            <a:effectLst>
              <a:outerShdw blurRad="57150" dist="57150" dir="5400000" algn="bl" rotWithShape="0">
                <a:srgbClr val="FFFFFF">
                  <a:alpha val="50000"/>
                </a:srgbClr>
              </a:outerShdw>
            </a:effectLst>
          </p:spPr>
        </p:pic>
        <p:pic>
          <p:nvPicPr>
            <p:cNvPr id="1787" name="Google Shape;1787;p249" descr="Intelligent-Rainbow-Cloud_Gray.png"/>
            <p:cNvPicPr preferRelativeResize="0"/>
            <p:nvPr/>
          </p:nvPicPr>
          <p:blipFill rotWithShape="1">
            <a:blip r:embed="rId6">
              <a:alphaModFix/>
            </a:blip>
            <a:srcRect b="15239"/>
            <a:stretch/>
          </p:blipFill>
          <p:spPr>
            <a:xfrm>
              <a:off x="5975832" y="2183287"/>
              <a:ext cx="211046" cy="151307"/>
            </a:xfrm>
            <a:prstGeom prst="rect">
              <a:avLst/>
            </a:prstGeom>
            <a:noFill/>
            <a:ln>
              <a:noFill/>
            </a:ln>
            <a:effectLst>
              <a:outerShdw blurRad="57150" dist="57150" dir="5400000" algn="bl" rotWithShape="0">
                <a:srgbClr val="FFFFFF">
                  <a:alpha val="50000"/>
                </a:srgbClr>
              </a:outerShdw>
            </a:effectLst>
          </p:spPr>
        </p:pic>
      </p:grpSp>
      <p:grpSp>
        <p:nvGrpSpPr>
          <p:cNvPr id="1788" name="Google Shape;1788;p249"/>
          <p:cNvGrpSpPr/>
          <p:nvPr/>
        </p:nvGrpSpPr>
        <p:grpSpPr>
          <a:xfrm>
            <a:off x="5688778" y="1954330"/>
            <a:ext cx="1387066" cy="1386933"/>
            <a:chOff x="5491665" y="1984122"/>
            <a:chExt cx="1324800" cy="1324800"/>
          </a:xfrm>
        </p:grpSpPr>
        <p:sp>
          <p:nvSpPr>
            <p:cNvPr id="1789" name="Google Shape;1789;p249"/>
            <p:cNvSpPr/>
            <p:nvPr/>
          </p:nvSpPr>
          <p:spPr>
            <a:xfrm>
              <a:off x="5491665" y="1984122"/>
              <a:ext cx="1324800" cy="1324800"/>
            </a:xfrm>
            <a:prstGeom prst="ellipse">
              <a:avLst/>
            </a:prstGeom>
            <a:solidFill>
              <a:srgbClr val="000000">
                <a:alpha val="61540"/>
              </a:srgbClr>
            </a:solidFill>
            <a:ln w="381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0" name="Google Shape;1790;p249"/>
            <p:cNvSpPr txBox="1"/>
            <p:nvPr/>
          </p:nvSpPr>
          <p:spPr>
            <a:xfrm>
              <a:off x="5656274" y="2356767"/>
              <a:ext cx="1005300" cy="318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s-MX" sz="800" i="1">
                  <a:solidFill>
                    <a:srgbClr val="CCCCCC"/>
                  </a:solidFill>
                  <a:latin typeface="Proxima Nova"/>
                  <a:ea typeface="Proxima Nova"/>
                  <a:cs typeface="Proxima Nova"/>
                  <a:sym typeface="Proxima Nova"/>
                </a:rPr>
                <a:t>ESTADO</a:t>
              </a:r>
              <a:br>
                <a:rPr lang="es-MX" sz="800" i="1">
                  <a:solidFill>
                    <a:srgbClr val="CCCCCC"/>
                  </a:solidFill>
                  <a:latin typeface="Proxima Nova"/>
                  <a:ea typeface="Proxima Nova"/>
                  <a:cs typeface="Proxima Nova"/>
                  <a:sym typeface="Proxima Nova"/>
                </a:rPr>
              </a:br>
              <a:r>
                <a:rPr lang="es-MX" sz="800" i="1">
                  <a:solidFill>
                    <a:srgbClr val="CCCCCC"/>
                  </a:solidFill>
                  <a:latin typeface="Proxima Nova"/>
                  <a:ea typeface="Proxima Nova"/>
                  <a:cs typeface="Proxima Nova"/>
                  <a:sym typeface="Proxima Nova"/>
                </a:rPr>
                <a:t>FUTURO DESEADO</a:t>
              </a:r>
            </a:p>
          </p:txBody>
        </p:sp>
      </p:grpSp>
      <p:grpSp>
        <p:nvGrpSpPr>
          <p:cNvPr id="1791" name="Google Shape;1791;p249"/>
          <p:cNvGrpSpPr/>
          <p:nvPr/>
        </p:nvGrpSpPr>
        <p:grpSpPr>
          <a:xfrm>
            <a:off x="6173443" y="2713629"/>
            <a:ext cx="414288" cy="306731"/>
            <a:chOff x="7141533" y="1082325"/>
            <a:chExt cx="480000" cy="355383"/>
          </a:xfrm>
        </p:grpSpPr>
        <p:sp>
          <p:nvSpPr>
            <p:cNvPr id="1792" name="Google Shape;1792;p249"/>
            <p:cNvSpPr/>
            <p:nvPr/>
          </p:nvSpPr>
          <p:spPr>
            <a:xfrm>
              <a:off x="7355419" y="1082325"/>
              <a:ext cx="161700" cy="1212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60000" y="80869"/>
                  </a:moveTo>
                  <a:cubicBezTo>
                    <a:pt x="61463" y="80869"/>
                    <a:pt x="62439" y="81521"/>
                    <a:pt x="63902" y="81521"/>
                  </a:cubicBezTo>
                  <a:cubicBezTo>
                    <a:pt x="72195" y="83478"/>
                    <a:pt x="76585" y="90652"/>
                    <a:pt x="80975" y="97173"/>
                  </a:cubicBezTo>
                  <a:cubicBezTo>
                    <a:pt x="85365" y="104347"/>
                    <a:pt x="88780" y="109565"/>
                    <a:pt x="96097" y="109565"/>
                  </a:cubicBezTo>
                  <a:cubicBezTo>
                    <a:pt x="103414" y="109565"/>
                    <a:pt x="106829" y="104347"/>
                    <a:pt x="111219" y="97173"/>
                  </a:cubicBezTo>
                  <a:cubicBezTo>
                    <a:pt x="112195" y="95869"/>
                    <a:pt x="112195" y="95869"/>
                    <a:pt x="112195" y="95869"/>
                  </a:cubicBezTo>
                  <a:cubicBezTo>
                    <a:pt x="88292" y="25434"/>
                    <a:pt x="70731" y="10434"/>
                    <a:pt x="60000" y="10434"/>
                  </a:cubicBezTo>
                  <a:cubicBezTo>
                    <a:pt x="57073" y="10434"/>
                    <a:pt x="57073" y="10434"/>
                    <a:pt x="57073" y="10434"/>
                  </a:cubicBezTo>
                  <a:cubicBezTo>
                    <a:pt x="56585" y="11086"/>
                    <a:pt x="56585" y="11086"/>
                    <a:pt x="56585" y="11086"/>
                  </a:cubicBezTo>
                  <a:cubicBezTo>
                    <a:pt x="56097" y="11086"/>
                    <a:pt x="56097" y="11086"/>
                    <a:pt x="56097" y="11086"/>
                  </a:cubicBezTo>
                  <a:cubicBezTo>
                    <a:pt x="54146" y="11739"/>
                    <a:pt x="54146" y="11739"/>
                    <a:pt x="54146" y="11739"/>
                  </a:cubicBezTo>
                  <a:cubicBezTo>
                    <a:pt x="53170" y="12391"/>
                    <a:pt x="53170" y="12391"/>
                    <a:pt x="53170" y="12391"/>
                  </a:cubicBezTo>
                  <a:cubicBezTo>
                    <a:pt x="51219" y="13043"/>
                    <a:pt x="51219" y="13043"/>
                    <a:pt x="51219" y="13043"/>
                  </a:cubicBezTo>
                  <a:cubicBezTo>
                    <a:pt x="49756" y="14347"/>
                    <a:pt x="49756" y="14347"/>
                    <a:pt x="49756" y="14347"/>
                  </a:cubicBezTo>
                  <a:cubicBezTo>
                    <a:pt x="48780" y="15652"/>
                    <a:pt x="48780" y="15652"/>
                    <a:pt x="48780" y="15652"/>
                  </a:cubicBezTo>
                  <a:cubicBezTo>
                    <a:pt x="46829" y="16956"/>
                    <a:pt x="46829" y="16956"/>
                    <a:pt x="46829" y="16956"/>
                  </a:cubicBezTo>
                  <a:cubicBezTo>
                    <a:pt x="45853" y="18260"/>
                    <a:pt x="45853" y="18260"/>
                    <a:pt x="45853" y="18260"/>
                  </a:cubicBezTo>
                  <a:cubicBezTo>
                    <a:pt x="43414" y="20869"/>
                    <a:pt x="40487" y="24130"/>
                    <a:pt x="38048" y="28043"/>
                  </a:cubicBezTo>
                  <a:cubicBezTo>
                    <a:pt x="38048" y="28043"/>
                    <a:pt x="38048" y="28043"/>
                    <a:pt x="38048" y="28043"/>
                  </a:cubicBezTo>
                  <a:cubicBezTo>
                    <a:pt x="28292" y="42391"/>
                    <a:pt x="18048" y="65217"/>
                    <a:pt x="7804" y="95869"/>
                  </a:cubicBezTo>
                  <a:cubicBezTo>
                    <a:pt x="8292" y="97173"/>
                    <a:pt x="8292" y="97173"/>
                    <a:pt x="8292" y="97173"/>
                  </a:cubicBezTo>
                  <a:cubicBezTo>
                    <a:pt x="12682" y="104347"/>
                    <a:pt x="16585" y="109565"/>
                    <a:pt x="23902" y="109565"/>
                  </a:cubicBezTo>
                  <a:cubicBezTo>
                    <a:pt x="31219" y="109565"/>
                    <a:pt x="34634" y="104347"/>
                    <a:pt x="39024" y="97173"/>
                  </a:cubicBezTo>
                  <a:cubicBezTo>
                    <a:pt x="43902" y="90000"/>
                    <a:pt x="49268" y="80869"/>
                    <a:pt x="60000" y="80869"/>
                  </a:cubicBezTo>
                  <a:moveTo>
                    <a:pt x="96097" y="120000"/>
                  </a:moveTo>
                  <a:cubicBezTo>
                    <a:pt x="85365" y="120000"/>
                    <a:pt x="80000" y="111521"/>
                    <a:pt x="75121" y="103695"/>
                  </a:cubicBezTo>
                  <a:cubicBezTo>
                    <a:pt x="71219" y="97826"/>
                    <a:pt x="68292" y="92608"/>
                    <a:pt x="62926" y="91304"/>
                  </a:cubicBezTo>
                  <a:cubicBezTo>
                    <a:pt x="60000" y="91304"/>
                    <a:pt x="60000" y="91304"/>
                    <a:pt x="60000" y="91304"/>
                  </a:cubicBezTo>
                  <a:cubicBezTo>
                    <a:pt x="52682" y="91304"/>
                    <a:pt x="49268" y="96521"/>
                    <a:pt x="44878" y="103695"/>
                  </a:cubicBezTo>
                  <a:cubicBezTo>
                    <a:pt x="40000" y="111521"/>
                    <a:pt x="34634" y="120000"/>
                    <a:pt x="23902" y="120000"/>
                  </a:cubicBezTo>
                  <a:cubicBezTo>
                    <a:pt x="12682" y="120000"/>
                    <a:pt x="7317" y="111521"/>
                    <a:pt x="2439" y="103695"/>
                  </a:cubicBezTo>
                  <a:cubicBezTo>
                    <a:pt x="487" y="100434"/>
                    <a:pt x="487" y="100434"/>
                    <a:pt x="487" y="100434"/>
                  </a:cubicBezTo>
                  <a:cubicBezTo>
                    <a:pt x="0" y="94565"/>
                    <a:pt x="0" y="94565"/>
                    <a:pt x="0" y="94565"/>
                  </a:cubicBezTo>
                  <a:cubicBezTo>
                    <a:pt x="10731" y="61304"/>
                    <a:pt x="21951" y="36521"/>
                    <a:pt x="32195" y="20869"/>
                  </a:cubicBezTo>
                  <a:cubicBezTo>
                    <a:pt x="32195" y="20869"/>
                    <a:pt x="32195" y="20869"/>
                    <a:pt x="32195" y="20869"/>
                  </a:cubicBezTo>
                  <a:cubicBezTo>
                    <a:pt x="32195" y="20869"/>
                    <a:pt x="32195" y="20869"/>
                    <a:pt x="32195" y="20869"/>
                  </a:cubicBezTo>
                  <a:cubicBezTo>
                    <a:pt x="35121" y="16956"/>
                    <a:pt x="38048" y="13043"/>
                    <a:pt x="40975" y="9782"/>
                  </a:cubicBezTo>
                  <a:cubicBezTo>
                    <a:pt x="41463" y="9782"/>
                    <a:pt x="41463" y="9782"/>
                    <a:pt x="41463" y="9782"/>
                  </a:cubicBezTo>
                  <a:cubicBezTo>
                    <a:pt x="42439" y="9130"/>
                    <a:pt x="42439" y="9130"/>
                    <a:pt x="42439" y="9130"/>
                  </a:cubicBezTo>
                  <a:cubicBezTo>
                    <a:pt x="44390" y="7173"/>
                    <a:pt x="44390" y="7173"/>
                    <a:pt x="44390" y="7173"/>
                  </a:cubicBezTo>
                  <a:cubicBezTo>
                    <a:pt x="46341" y="5217"/>
                    <a:pt x="46341" y="5217"/>
                    <a:pt x="46341" y="5217"/>
                  </a:cubicBezTo>
                  <a:cubicBezTo>
                    <a:pt x="48292" y="3913"/>
                    <a:pt x="48292" y="3913"/>
                    <a:pt x="48292" y="3913"/>
                  </a:cubicBezTo>
                  <a:cubicBezTo>
                    <a:pt x="50243" y="2608"/>
                    <a:pt x="50243" y="2608"/>
                    <a:pt x="50243" y="2608"/>
                  </a:cubicBezTo>
                  <a:cubicBezTo>
                    <a:pt x="51707" y="1956"/>
                    <a:pt x="51707" y="1956"/>
                    <a:pt x="51707" y="1956"/>
                  </a:cubicBezTo>
                  <a:cubicBezTo>
                    <a:pt x="54634" y="1304"/>
                    <a:pt x="54634" y="1304"/>
                    <a:pt x="54634" y="1304"/>
                  </a:cubicBezTo>
                  <a:cubicBezTo>
                    <a:pt x="54634" y="1304"/>
                    <a:pt x="54634" y="1304"/>
                    <a:pt x="54634" y="1304"/>
                  </a:cubicBezTo>
                  <a:cubicBezTo>
                    <a:pt x="55609" y="652"/>
                    <a:pt x="55609" y="652"/>
                    <a:pt x="55609" y="652"/>
                  </a:cubicBezTo>
                  <a:cubicBezTo>
                    <a:pt x="57560" y="0"/>
                    <a:pt x="58536" y="0"/>
                    <a:pt x="60000" y="0"/>
                  </a:cubicBezTo>
                  <a:cubicBezTo>
                    <a:pt x="79024" y="0"/>
                    <a:pt x="99024" y="31304"/>
                    <a:pt x="120000" y="94565"/>
                  </a:cubicBezTo>
                  <a:cubicBezTo>
                    <a:pt x="119512" y="100434"/>
                    <a:pt x="119512" y="100434"/>
                    <a:pt x="119512" y="100434"/>
                  </a:cubicBezTo>
                  <a:cubicBezTo>
                    <a:pt x="117073" y="103695"/>
                    <a:pt x="117073" y="103695"/>
                    <a:pt x="117073" y="103695"/>
                  </a:cubicBezTo>
                  <a:cubicBezTo>
                    <a:pt x="112195" y="111521"/>
                    <a:pt x="106829" y="120000"/>
                    <a:pt x="96097" y="12000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1C1C1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93" name="Google Shape;1793;p249"/>
            <p:cNvSpPr/>
            <p:nvPr/>
          </p:nvSpPr>
          <p:spPr>
            <a:xfrm>
              <a:off x="7218770" y="1207092"/>
              <a:ext cx="172200" cy="1164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60228" y="80000"/>
                  </a:moveTo>
                  <a:cubicBezTo>
                    <a:pt x="63878" y="80000"/>
                    <a:pt x="67072" y="81355"/>
                    <a:pt x="70266" y="84067"/>
                  </a:cubicBezTo>
                  <a:cubicBezTo>
                    <a:pt x="74372" y="86779"/>
                    <a:pt x="77110" y="92203"/>
                    <a:pt x="79847" y="96949"/>
                  </a:cubicBezTo>
                  <a:cubicBezTo>
                    <a:pt x="83954" y="103728"/>
                    <a:pt x="87148" y="109830"/>
                    <a:pt x="93992" y="109830"/>
                  </a:cubicBezTo>
                  <a:cubicBezTo>
                    <a:pt x="100836" y="109830"/>
                    <a:pt x="104030" y="103728"/>
                    <a:pt x="108136" y="96949"/>
                  </a:cubicBezTo>
                  <a:cubicBezTo>
                    <a:pt x="111787" y="90847"/>
                    <a:pt x="111787" y="90847"/>
                    <a:pt x="111787" y="90847"/>
                  </a:cubicBezTo>
                  <a:cubicBezTo>
                    <a:pt x="93079" y="37966"/>
                    <a:pt x="75285" y="10169"/>
                    <a:pt x="60228" y="10169"/>
                  </a:cubicBezTo>
                  <a:cubicBezTo>
                    <a:pt x="57034" y="10847"/>
                    <a:pt x="57034" y="10847"/>
                    <a:pt x="57034" y="10847"/>
                  </a:cubicBezTo>
                  <a:cubicBezTo>
                    <a:pt x="56577" y="10847"/>
                    <a:pt x="56577" y="10847"/>
                    <a:pt x="56577" y="10847"/>
                  </a:cubicBezTo>
                  <a:cubicBezTo>
                    <a:pt x="56121" y="10847"/>
                    <a:pt x="56121" y="10847"/>
                    <a:pt x="56121" y="10847"/>
                  </a:cubicBezTo>
                  <a:cubicBezTo>
                    <a:pt x="54296" y="11525"/>
                    <a:pt x="54296" y="11525"/>
                    <a:pt x="54296" y="11525"/>
                  </a:cubicBezTo>
                  <a:cubicBezTo>
                    <a:pt x="52927" y="12203"/>
                    <a:pt x="52927" y="12203"/>
                    <a:pt x="52927" y="12203"/>
                  </a:cubicBezTo>
                  <a:cubicBezTo>
                    <a:pt x="51558" y="12881"/>
                    <a:pt x="51558" y="12881"/>
                    <a:pt x="51558" y="12881"/>
                  </a:cubicBezTo>
                  <a:cubicBezTo>
                    <a:pt x="51102" y="13559"/>
                    <a:pt x="51102" y="13559"/>
                    <a:pt x="51102" y="13559"/>
                  </a:cubicBezTo>
                  <a:cubicBezTo>
                    <a:pt x="50190" y="14237"/>
                    <a:pt x="50190" y="14237"/>
                    <a:pt x="50190" y="14237"/>
                  </a:cubicBezTo>
                  <a:cubicBezTo>
                    <a:pt x="49277" y="14915"/>
                    <a:pt x="49277" y="14915"/>
                    <a:pt x="49277" y="14915"/>
                  </a:cubicBezTo>
                  <a:cubicBezTo>
                    <a:pt x="48821" y="14915"/>
                    <a:pt x="48821" y="14915"/>
                    <a:pt x="48821" y="14915"/>
                  </a:cubicBezTo>
                  <a:cubicBezTo>
                    <a:pt x="45171" y="18305"/>
                    <a:pt x="45171" y="18305"/>
                    <a:pt x="45171" y="18305"/>
                  </a:cubicBezTo>
                  <a:cubicBezTo>
                    <a:pt x="44714" y="18983"/>
                    <a:pt x="44714" y="18983"/>
                    <a:pt x="44714" y="18983"/>
                  </a:cubicBezTo>
                  <a:cubicBezTo>
                    <a:pt x="42433" y="21694"/>
                    <a:pt x="42433" y="21694"/>
                    <a:pt x="42433" y="21694"/>
                  </a:cubicBezTo>
                  <a:cubicBezTo>
                    <a:pt x="41520" y="22372"/>
                    <a:pt x="41520" y="22372"/>
                    <a:pt x="41520" y="22372"/>
                  </a:cubicBezTo>
                  <a:cubicBezTo>
                    <a:pt x="39239" y="25762"/>
                    <a:pt x="39239" y="25762"/>
                    <a:pt x="39239" y="25762"/>
                  </a:cubicBezTo>
                  <a:cubicBezTo>
                    <a:pt x="29201" y="39322"/>
                    <a:pt x="19163" y="61016"/>
                    <a:pt x="8212" y="90847"/>
                  </a:cubicBezTo>
                  <a:cubicBezTo>
                    <a:pt x="11863" y="96949"/>
                    <a:pt x="11863" y="96949"/>
                    <a:pt x="11863" y="96949"/>
                  </a:cubicBezTo>
                  <a:cubicBezTo>
                    <a:pt x="15969" y="103728"/>
                    <a:pt x="19163" y="109830"/>
                    <a:pt x="26007" y="109830"/>
                  </a:cubicBezTo>
                  <a:cubicBezTo>
                    <a:pt x="32851" y="109830"/>
                    <a:pt x="36501" y="103728"/>
                    <a:pt x="40608" y="96949"/>
                  </a:cubicBezTo>
                  <a:cubicBezTo>
                    <a:pt x="44714" y="88813"/>
                    <a:pt x="49733" y="80000"/>
                    <a:pt x="60228" y="80000"/>
                  </a:cubicBezTo>
                  <a:moveTo>
                    <a:pt x="93992" y="119999"/>
                  </a:moveTo>
                  <a:cubicBezTo>
                    <a:pt x="83954" y="119999"/>
                    <a:pt x="78935" y="111186"/>
                    <a:pt x="74372" y="103728"/>
                  </a:cubicBezTo>
                  <a:cubicBezTo>
                    <a:pt x="72091" y="98983"/>
                    <a:pt x="69809" y="95593"/>
                    <a:pt x="66615" y="92881"/>
                  </a:cubicBezTo>
                  <a:cubicBezTo>
                    <a:pt x="64790" y="91525"/>
                    <a:pt x="62509" y="90847"/>
                    <a:pt x="60228" y="90847"/>
                  </a:cubicBezTo>
                  <a:cubicBezTo>
                    <a:pt x="53384" y="90847"/>
                    <a:pt x="49733" y="96271"/>
                    <a:pt x="45627" y="103728"/>
                  </a:cubicBezTo>
                  <a:cubicBezTo>
                    <a:pt x="41520" y="111186"/>
                    <a:pt x="36501" y="119999"/>
                    <a:pt x="26007" y="119999"/>
                  </a:cubicBezTo>
                  <a:cubicBezTo>
                    <a:pt x="15969" y="119999"/>
                    <a:pt x="10950" y="111186"/>
                    <a:pt x="6387" y="103728"/>
                  </a:cubicBezTo>
                  <a:cubicBezTo>
                    <a:pt x="5019" y="100338"/>
                    <a:pt x="3193" y="98305"/>
                    <a:pt x="1825" y="95593"/>
                  </a:cubicBezTo>
                  <a:cubicBezTo>
                    <a:pt x="456" y="94237"/>
                    <a:pt x="0" y="91525"/>
                    <a:pt x="912" y="89491"/>
                  </a:cubicBezTo>
                  <a:cubicBezTo>
                    <a:pt x="12319" y="56949"/>
                    <a:pt x="23726" y="32542"/>
                    <a:pt x="34676" y="17627"/>
                  </a:cubicBezTo>
                  <a:cubicBezTo>
                    <a:pt x="36958" y="14237"/>
                    <a:pt x="36958" y="14237"/>
                    <a:pt x="36958" y="14237"/>
                  </a:cubicBezTo>
                  <a:cubicBezTo>
                    <a:pt x="37870" y="13559"/>
                    <a:pt x="37870" y="13559"/>
                    <a:pt x="37870" y="13559"/>
                  </a:cubicBezTo>
                  <a:cubicBezTo>
                    <a:pt x="40608" y="10847"/>
                    <a:pt x="40608" y="10847"/>
                    <a:pt x="40608" y="10847"/>
                  </a:cubicBezTo>
                  <a:cubicBezTo>
                    <a:pt x="41064" y="10169"/>
                    <a:pt x="41064" y="10169"/>
                    <a:pt x="41064" y="10169"/>
                  </a:cubicBezTo>
                  <a:cubicBezTo>
                    <a:pt x="42433" y="8135"/>
                    <a:pt x="43802" y="6779"/>
                    <a:pt x="45627" y="6101"/>
                  </a:cubicBezTo>
                  <a:cubicBezTo>
                    <a:pt x="45627" y="5423"/>
                    <a:pt x="45627" y="5423"/>
                    <a:pt x="45627" y="5423"/>
                  </a:cubicBezTo>
                  <a:cubicBezTo>
                    <a:pt x="46996" y="4745"/>
                    <a:pt x="46996" y="4745"/>
                    <a:pt x="46996" y="4745"/>
                  </a:cubicBezTo>
                  <a:cubicBezTo>
                    <a:pt x="48365" y="4067"/>
                    <a:pt x="48365" y="4067"/>
                    <a:pt x="48365" y="4067"/>
                  </a:cubicBezTo>
                  <a:cubicBezTo>
                    <a:pt x="48821" y="3389"/>
                    <a:pt x="48821" y="3389"/>
                    <a:pt x="48821" y="3389"/>
                  </a:cubicBezTo>
                  <a:cubicBezTo>
                    <a:pt x="50646" y="2033"/>
                    <a:pt x="50646" y="2033"/>
                    <a:pt x="50646" y="2033"/>
                  </a:cubicBezTo>
                  <a:cubicBezTo>
                    <a:pt x="52471" y="1355"/>
                    <a:pt x="52471" y="1355"/>
                    <a:pt x="52471" y="1355"/>
                  </a:cubicBezTo>
                  <a:cubicBezTo>
                    <a:pt x="54752" y="677"/>
                    <a:pt x="54752" y="677"/>
                    <a:pt x="54752" y="677"/>
                  </a:cubicBezTo>
                  <a:cubicBezTo>
                    <a:pt x="56121" y="0"/>
                    <a:pt x="56121" y="0"/>
                    <a:pt x="56121" y="0"/>
                  </a:cubicBezTo>
                  <a:cubicBezTo>
                    <a:pt x="57490" y="0"/>
                    <a:pt x="58859" y="0"/>
                    <a:pt x="60228" y="0"/>
                  </a:cubicBezTo>
                  <a:cubicBezTo>
                    <a:pt x="78479" y="0"/>
                    <a:pt x="98555" y="29830"/>
                    <a:pt x="119087" y="89491"/>
                  </a:cubicBezTo>
                  <a:cubicBezTo>
                    <a:pt x="120000" y="91525"/>
                    <a:pt x="119543" y="94237"/>
                    <a:pt x="118631" y="95593"/>
                  </a:cubicBezTo>
                  <a:cubicBezTo>
                    <a:pt x="116806" y="98305"/>
                    <a:pt x="115437" y="100338"/>
                    <a:pt x="113612" y="103728"/>
                  </a:cubicBezTo>
                  <a:cubicBezTo>
                    <a:pt x="109049" y="111186"/>
                    <a:pt x="104030" y="119999"/>
                    <a:pt x="93992" y="11999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1C1C1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94" name="Google Shape;1794;p249"/>
            <p:cNvSpPr/>
            <p:nvPr/>
          </p:nvSpPr>
          <p:spPr>
            <a:xfrm>
              <a:off x="7164110" y="1285517"/>
              <a:ext cx="281700" cy="1521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5034" y="112274"/>
                  </a:moveTo>
                  <a:cubicBezTo>
                    <a:pt x="114965" y="112274"/>
                    <a:pt x="114965" y="112274"/>
                    <a:pt x="114965" y="112274"/>
                  </a:cubicBezTo>
                  <a:cubicBezTo>
                    <a:pt x="112447" y="97339"/>
                    <a:pt x="104335" y="54077"/>
                    <a:pt x="93986" y="15450"/>
                  </a:cubicBezTo>
                  <a:cubicBezTo>
                    <a:pt x="92867" y="18025"/>
                    <a:pt x="92867" y="18025"/>
                    <a:pt x="92867" y="18025"/>
                  </a:cubicBezTo>
                  <a:cubicBezTo>
                    <a:pt x="90069" y="23690"/>
                    <a:pt x="86993" y="30386"/>
                    <a:pt x="80839" y="30386"/>
                  </a:cubicBezTo>
                  <a:cubicBezTo>
                    <a:pt x="74685" y="30386"/>
                    <a:pt x="71608" y="23690"/>
                    <a:pt x="68811" y="18025"/>
                  </a:cubicBezTo>
                  <a:cubicBezTo>
                    <a:pt x="67412" y="14420"/>
                    <a:pt x="66013" y="11845"/>
                    <a:pt x="64055" y="9785"/>
                  </a:cubicBezTo>
                  <a:cubicBezTo>
                    <a:pt x="62937" y="8755"/>
                    <a:pt x="61538" y="7725"/>
                    <a:pt x="60139" y="7725"/>
                  </a:cubicBezTo>
                  <a:cubicBezTo>
                    <a:pt x="55944" y="7725"/>
                    <a:pt x="53706" y="12360"/>
                    <a:pt x="51188" y="18025"/>
                  </a:cubicBezTo>
                  <a:cubicBezTo>
                    <a:pt x="48671" y="23690"/>
                    <a:pt x="45594" y="30386"/>
                    <a:pt x="39160" y="30386"/>
                  </a:cubicBezTo>
                  <a:cubicBezTo>
                    <a:pt x="33006" y="30386"/>
                    <a:pt x="29930" y="23690"/>
                    <a:pt x="27132" y="18025"/>
                  </a:cubicBezTo>
                  <a:cubicBezTo>
                    <a:pt x="26293" y="15965"/>
                    <a:pt x="26293" y="15965"/>
                    <a:pt x="26293" y="15965"/>
                  </a:cubicBezTo>
                  <a:cubicBezTo>
                    <a:pt x="15664" y="54077"/>
                    <a:pt x="7552" y="97339"/>
                    <a:pt x="5034" y="112274"/>
                  </a:cubicBezTo>
                  <a:moveTo>
                    <a:pt x="118041" y="120000"/>
                  </a:moveTo>
                  <a:cubicBezTo>
                    <a:pt x="1958" y="120000"/>
                    <a:pt x="1958" y="120000"/>
                    <a:pt x="1958" y="120000"/>
                  </a:cubicBezTo>
                  <a:cubicBezTo>
                    <a:pt x="279" y="118454"/>
                    <a:pt x="279" y="118454"/>
                    <a:pt x="279" y="118454"/>
                  </a:cubicBezTo>
                  <a:cubicBezTo>
                    <a:pt x="0" y="114849"/>
                    <a:pt x="0" y="114849"/>
                    <a:pt x="0" y="114849"/>
                  </a:cubicBezTo>
                  <a:cubicBezTo>
                    <a:pt x="0" y="114334"/>
                    <a:pt x="10069" y="55622"/>
                    <a:pt x="23776" y="7210"/>
                  </a:cubicBezTo>
                  <a:cubicBezTo>
                    <a:pt x="25174" y="5150"/>
                    <a:pt x="25174" y="5150"/>
                    <a:pt x="25174" y="5150"/>
                  </a:cubicBezTo>
                  <a:cubicBezTo>
                    <a:pt x="27132" y="6180"/>
                    <a:pt x="27132" y="6180"/>
                    <a:pt x="27132" y="6180"/>
                  </a:cubicBezTo>
                  <a:cubicBezTo>
                    <a:pt x="28251" y="8240"/>
                    <a:pt x="29370" y="10300"/>
                    <a:pt x="30489" y="12875"/>
                  </a:cubicBezTo>
                  <a:cubicBezTo>
                    <a:pt x="33006" y="18025"/>
                    <a:pt x="34965" y="22660"/>
                    <a:pt x="39160" y="22660"/>
                  </a:cubicBezTo>
                  <a:cubicBezTo>
                    <a:pt x="43356" y="22660"/>
                    <a:pt x="45594" y="18025"/>
                    <a:pt x="48111" y="12875"/>
                  </a:cubicBezTo>
                  <a:cubicBezTo>
                    <a:pt x="50629" y="6695"/>
                    <a:pt x="53986" y="0"/>
                    <a:pt x="60139" y="0"/>
                  </a:cubicBezTo>
                  <a:cubicBezTo>
                    <a:pt x="62377" y="0"/>
                    <a:pt x="64335" y="1030"/>
                    <a:pt x="66293" y="3090"/>
                  </a:cubicBezTo>
                  <a:cubicBezTo>
                    <a:pt x="68811" y="5150"/>
                    <a:pt x="70489" y="9270"/>
                    <a:pt x="72167" y="12875"/>
                  </a:cubicBezTo>
                  <a:cubicBezTo>
                    <a:pt x="74685" y="18025"/>
                    <a:pt x="76643" y="22660"/>
                    <a:pt x="80839" y="22660"/>
                  </a:cubicBezTo>
                  <a:cubicBezTo>
                    <a:pt x="85034" y="22660"/>
                    <a:pt x="86993" y="18025"/>
                    <a:pt x="89510" y="12875"/>
                  </a:cubicBezTo>
                  <a:cubicBezTo>
                    <a:pt x="90629" y="10300"/>
                    <a:pt x="91748" y="8240"/>
                    <a:pt x="93146" y="6180"/>
                  </a:cubicBezTo>
                  <a:cubicBezTo>
                    <a:pt x="94825" y="5150"/>
                    <a:pt x="94825" y="5150"/>
                    <a:pt x="94825" y="5150"/>
                  </a:cubicBezTo>
                  <a:cubicBezTo>
                    <a:pt x="96223" y="7210"/>
                    <a:pt x="96223" y="7210"/>
                    <a:pt x="96223" y="7210"/>
                  </a:cubicBezTo>
                  <a:cubicBezTo>
                    <a:pt x="110209" y="55622"/>
                    <a:pt x="120000" y="114334"/>
                    <a:pt x="120000" y="114849"/>
                  </a:cubicBezTo>
                  <a:cubicBezTo>
                    <a:pt x="119720" y="118454"/>
                    <a:pt x="119720" y="118454"/>
                    <a:pt x="119720" y="118454"/>
                  </a:cubicBezTo>
                  <a:lnTo>
                    <a:pt x="118041" y="1200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1C1C1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95" name="Google Shape;1795;p249"/>
            <p:cNvSpPr/>
            <p:nvPr/>
          </p:nvSpPr>
          <p:spPr>
            <a:xfrm>
              <a:off x="7499198" y="1247493"/>
              <a:ext cx="108000" cy="510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20363" y="56103"/>
                  </a:moveTo>
                  <a:cubicBezTo>
                    <a:pt x="15272" y="56103"/>
                    <a:pt x="11636" y="65454"/>
                    <a:pt x="11636" y="76363"/>
                  </a:cubicBezTo>
                  <a:cubicBezTo>
                    <a:pt x="11636" y="87272"/>
                    <a:pt x="15272" y="95064"/>
                    <a:pt x="20363" y="95064"/>
                  </a:cubicBezTo>
                  <a:cubicBezTo>
                    <a:pt x="99636" y="95064"/>
                    <a:pt x="99636" y="95064"/>
                    <a:pt x="99636" y="95064"/>
                  </a:cubicBezTo>
                  <a:cubicBezTo>
                    <a:pt x="104727" y="95064"/>
                    <a:pt x="109090" y="87272"/>
                    <a:pt x="109090" y="76363"/>
                  </a:cubicBezTo>
                  <a:cubicBezTo>
                    <a:pt x="109090" y="65454"/>
                    <a:pt x="104727" y="56103"/>
                    <a:pt x="99636" y="56103"/>
                  </a:cubicBezTo>
                  <a:cubicBezTo>
                    <a:pt x="67636" y="56103"/>
                    <a:pt x="67636" y="56103"/>
                    <a:pt x="67636" y="56103"/>
                  </a:cubicBezTo>
                  <a:cubicBezTo>
                    <a:pt x="64000" y="52987"/>
                    <a:pt x="64000" y="52987"/>
                    <a:pt x="64000" y="52987"/>
                  </a:cubicBezTo>
                  <a:cubicBezTo>
                    <a:pt x="62545" y="43636"/>
                    <a:pt x="62545" y="43636"/>
                    <a:pt x="62545" y="43636"/>
                  </a:cubicBezTo>
                  <a:cubicBezTo>
                    <a:pt x="62545" y="42077"/>
                    <a:pt x="62545" y="42077"/>
                    <a:pt x="62545" y="42077"/>
                  </a:cubicBezTo>
                  <a:cubicBezTo>
                    <a:pt x="62545" y="32727"/>
                    <a:pt x="58181" y="23376"/>
                    <a:pt x="53090" y="23376"/>
                  </a:cubicBezTo>
                  <a:cubicBezTo>
                    <a:pt x="40727" y="23376"/>
                    <a:pt x="40727" y="23376"/>
                    <a:pt x="40727" y="23376"/>
                  </a:cubicBezTo>
                  <a:cubicBezTo>
                    <a:pt x="35636" y="23376"/>
                    <a:pt x="32000" y="32727"/>
                    <a:pt x="32000" y="42077"/>
                  </a:cubicBezTo>
                  <a:cubicBezTo>
                    <a:pt x="32000" y="43636"/>
                    <a:pt x="32000" y="43636"/>
                    <a:pt x="32000" y="43636"/>
                  </a:cubicBezTo>
                  <a:cubicBezTo>
                    <a:pt x="30545" y="52987"/>
                    <a:pt x="30545" y="52987"/>
                    <a:pt x="30545" y="52987"/>
                  </a:cubicBezTo>
                  <a:cubicBezTo>
                    <a:pt x="26181" y="56103"/>
                    <a:pt x="26181" y="56103"/>
                    <a:pt x="26181" y="56103"/>
                  </a:cubicBezTo>
                  <a:lnTo>
                    <a:pt x="20363" y="56103"/>
                  </a:lnTo>
                  <a:close/>
                  <a:moveTo>
                    <a:pt x="99636" y="120000"/>
                  </a:moveTo>
                  <a:cubicBezTo>
                    <a:pt x="20363" y="120000"/>
                    <a:pt x="20363" y="120000"/>
                    <a:pt x="20363" y="120000"/>
                  </a:cubicBezTo>
                  <a:cubicBezTo>
                    <a:pt x="9454" y="120000"/>
                    <a:pt x="0" y="99740"/>
                    <a:pt x="0" y="76363"/>
                  </a:cubicBezTo>
                  <a:cubicBezTo>
                    <a:pt x="0" y="51428"/>
                    <a:pt x="9454" y="32727"/>
                    <a:pt x="20363" y="32727"/>
                  </a:cubicBezTo>
                  <a:cubicBezTo>
                    <a:pt x="21090" y="32727"/>
                    <a:pt x="21090" y="32727"/>
                    <a:pt x="21090" y="32727"/>
                  </a:cubicBezTo>
                  <a:cubicBezTo>
                    <a:pt x="23272" y="14025"/>
                    <a:pt x="31272" y="0"/>
                    <a:pt x="40727" y="0"/>
                  </a:cubicBezTo>
                  <a:cubicBezTo>
                    <a:pt x="53090" y="0"/>
                    <a:pt x="53090" y="0"/>
                    <a:pt x="53090" y="0"/>
                  </a:cubicBezTo>
                  <a:cubicBezTo>
                    <a:pt x="62545" y="0"/>
                    <a:pt x="71272" y="14025"/>
                    <a:pt x="73454" y="32727"/>
                  </a:cubicBezTo>
                  <a:cubicBezTo>
                    <a:pt x="99636" y="32727"/>
                    <a:pt x="99636" y="32727"/>
                    <a:pt x="99636" y="32727"/>
                  </a:cubicBezTo>
                  <a:cubicBezTo>
                    <a:pt x="111272" y="32727"/>
                    <a:pt x="120000" y="51428"/>
                    <a:pt x="120000" y="76363"/>
                  </a:cubicBezTo>
                  <a:cubicBezTo>
                    <a:pt x="120000" y="99740"/>
                    <a:pt x="111272" y="120000"/>
                    <a:pt x="99636" y="12000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1C1C1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96" name="Google Shape;1796;p249"/>
            <p:cNvSpPr/>
            <p:nvPr/>
          </p:nvSpPr>
          <p:spPr>
            <a:xfrm>
              <a:off x="7335219" y="1164315"/>
              <a:ext cx="261300" cy="2733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50225" y="115693"/>
                  </a:moveTo>
                  <a:cubicBezTo>
                    <a:pt x="114887" y="115693"/>
                    <a:pt x="114887" y="115693"/>
                    <a:pt x="114887" y="115693"/>
                  </a:cubicBezTo>
                  <a:cubicBezTo>
                    <a:pt x="113984" y="112535"/>
                    <a:pt x="112481" y="106507"/>
                    <a:pt x="110676" y="99330"/>
                  </a:cubicBezTo>
                  <a:cubicBezTo>
                    <a:pt x="107969" y="89569"/>
                    <a:pt x="103759" y="74641"/>
                    <a:pt x="98646" y="58851"/>
                  </a:cubicBezTo>
                  <a:cubicBezTo>
                    <a:pt x="83909" y="58851"/>
                    <a:pt x="83909" y="58851"/>
                    <a:pt x="83909" y="58851"/>
                  </a:cubicBezTo>
                  <a:cubicBezTo>
                    <a:pt x="79398" y="58851"/>
                    <a:pt x="75488" y="55119"/>
                    <a:pt x="75488" y="50813"/>
                  </a:cubicBezTo>
                  <a:cubicBezTo>
                    <a:pt x="75488" y="46220"/>
                    <a:pt x="79398" y="42775"/>
                    <a:pt x="83909" y="42775"/>
                  </a:cubicBezTo>
                  <a:cubicBezTo>
                    <a:pt x="84210" y="42775"/>
                    <a:pt x="84210" y="42775"/>
                    <a:pt x="84210" y="42775"/>
                  </a:cubicBezTo>
                  <a:cubicBezTo>
                    <a:pt x="85112" y="39617"/>
                    <a:pt x="87518" y="37320"/>
                    <a:pt x="90827" y="36746"/>
                  </a:cubicBezTo>
                  <a:cubicBezTo>
                    <a:pt x="87518" y="27272"/>
                    <a:pt x="83909" y="18660"/>
                    <a:pt x="80601" y="11196"/>
                  </a:cubicBezTo>
                  <a:cubicBezTo>
                    <a:pt x="77894" y="14066"/>
                    <a:pt x="74586" y="17224"/>
                    <a:pt x="68571" y="17224"/>
                  </a:cubicBezTo>
                  <a:cubicBezTo>
                    <a:pt x="61954" y="17224"/>
                    <a:pt x="58646" y="13492"/>
                    <a:pt x="55639" y="10047"/>
                  </a:cubicBezTo>
                  <a:cubicBezTo>
                    <a:pt x="53233" y="7464"/>
                    <a:pt x="51428" y="5167"/>
                    <a:pt x="48120" y="4593"/>
                  </a:cubicBezTo>
                  <a:cubicBezTo>
                    <a:pt x="46315" y="4593"/>
                    <a:pt x="46315" y="4593"/>
                    <a:pt x="46315" y="4593"/>
                  </a:cubicBezTo>
                  <a:cubicBezTo>
                    <a:pt x="41804" y="4593"/>
                    <a:pt x="39699" y="6889"/>
                    <a:pt x="36992" y="10047"/>
                  </a:cubicBezTo>
                  <a:cubicBezTo>
                    <a:pt x="33984" y="13492"/>
                    <a:pt x="30676" y="17224"/>
                    <a:pt x="24060" y="17224"/>
                  </a:cubicBezTo>
                  <a:cubicBezTo>
                    <a:pt x="18045" y="17224"/>
                    <a:pt x="14736" y="14066"/>
                    <a:pt x="12030" y="11196"/>
                  </a:cubicBezTo>
                  <a:cubicBezTo>
                    <a:pt x="9624" y="16363"/>
                    <a:pt x="7218" y="22105"/>
                    <a:pt x="4812" y="28421"/>
                  </a:cubicBezTo>
                  <a:cubicBezTo>
                    <a:pt x="11428" y="34736"/>
                    <a:pt x="18045" y="44497"/>
                    <a:pt x="24962" y="57129"/>
                  </a:cubicBezTo>
                  <a:cubicBezTo>
                    <a:pt x="38195" y="80956"/>
                    <a:pt x="47819" y="108803"/>
                    <a:pt x="50225" y="115693"/>
                  </a:cubicBezTo>
                  <a:moveTo>
                    <a:pt x="117593" y="119999"/>
                  </a:moveTo>
                  <a:cubicBezTo>
                    <a:pt x="48421" y="119999"/>
                    <a:pt x="48421" y="119999"/>
                    <a:pt x="48421" y="119999"/>
                  </a:cubicBezTo>
                  <a:cubicBezTo>
                    <a:pt x="47518" y="119999"/>
                    <a:pt x="46616" y="119425"/>
                    <a:pt x="46315" y="118564"/>
                  </a:cubicBezTo>
                  <a:cubicBezTo>
                    <a:pt x="46015" y="117990"/>
                    <a:pt x="35488" y="85837"/>
                    <a:pt x="21052" y="59138"/>
                  </a:cubicBezTo>
                  <a:cubicBezTo>
                    <a:pt x="13834" y="46220"/>
                    <a:pt x="6917" y="36459"/>
                    <a:pt x="300" y="30717"/>
                  </a:cubicBezTo>
                  <a:cubicBezTo>
                    <a:pt x="0" y="28133"/>
                    <a:pt x="0" y="28133"/>
                    <a:pt x="0" y="28133"/>
                  </a:cubicBezTo>
                  <a:cubicBezTo>
                    <a:pt x="3007" y="20095"/>
                    <a:pt x="6015" y="12631"/>
                    <a:pt x="9323" y="6028"/>
                  </a:cubicBezTo>
                  <a:cubicBezTo>
                    <a:pt x="10827" y="4880"/>
                    <a:pt x="10827" y="4880"/>
                    <a:pt x="10827" y="4880"/>
                  </a:cubicBezTo>
                  <a:cubicBezTo>
                    <a:pt x="12932" y="5454"/>
                    <a:pt x="12932" y="5454"/>
                    <a:pt x="12932" y="5454"/>
                  </a:cubicBezTo>
                  <a:cubicBezTo>
                    <a:pt x="14436" y="7177"/>
                    <a:pt x="14436" y="7177"/>
                    <a:pt x="14436" y="7177"/>
                  </a:cubicBezTo>
                  <a:cubicBezTo>
                    <a:pt x="17142" y="10334"/>
                    <a:pt x="19548" y="12631"/>
                    <a:pt x="24060" y="12631"/>
                  </a:cubicBezTo>
                  <a:cubicBezTo>
                    <a:pt x="28571" y="12631"/>
                    <a:pt x="30676" y="10334"/>
                    <a:pt x="33383" y="7177"/>
                  </a:cubicBezTo>
                  <a:cubicBezTo>
                    <a:pt x="36390" y="4019"/>
                    <a:pt x="39699" y="0"/>
                    <a:pt x="46315" y="0"/>
                  </a:cubicBezTo>
                  <a:cubicBezTo>
                    <a:pt x="47218" y="0"/>
                    <a:pt x="47819" y="287"/>
                    <a:pt x="48721" y="287"/>
                  </a:cubicBezTo>
                  <a:cubicBezTo>
                    <a:pt x="53834" y="1148"/>
                    <a:pt x="56541" y="4306"/>
                    <a:pt x="59248" y="7177"/>
                  </a:cubicBezTo>
                  <a:cubicBezTo>
                    <a:pt x="61954" y="10334"/>
                    <a:pt x="64060" y="12631"/>
                    <a:pt x="68571" y="12631"/>
                  </a:cubicBezTo>
                  <a:cubicBezTo>
                    <a:pt x="73082" y="12631"/>
                    <a:pt x="75187" y="10334"/>
                    <a:pt x="77894" y="7177"/>
                  </a:cubicBezTo>
                  <a:cubicBezTo>
                    <a:pt x="79398" y="5454"/>
                    <a:pt x="79398" y="5454"/>
                    <a:pt x="79398" y="5454"/>
                  </a:cubicBezTo>
                  <a:cubicBezTo>
                    <a:pt x="81503" y="4880"/>
                    <a:pt x="81503" y="4880"/>
                    <a:pt x="81503" y="4880"/>
                  </a:cubicBezTo>
                  <a:cubicBezTo>
                    <a:pt x="83308" y="6028"/>
                    <a:pt x="83308" y="6028"/>
                    <a:pt x="83308" y="6028"/>
                  </a:cubicBezTo>
                  <a:cubicBezTo>
                    <a:pt x="87518" y="15215"/>
                    <a:pt x="92030" y="26124"/>
                    <a:pt x="96240" y="38181"/>
                  </a:cubicBezTo>
                  <a:cubicBezTo>
                    <a:pt x="95939" y="40191"/>
                    <a:pt x="95939" y="40191"/>
                    <a:pt x="95939" y="40191"/>
                  </a:cubicBezTo>
                  <a:cubicBezTo>
                    <a:pt x="94135" y="41052"/>
                    <a:pt x="94135" y="41052"/>
                    <a:pt x="94135" y="41052"/>
                  </a:cubicBezTo>
                  <a:cubicBezTo>
                    <a:pt x="92330" y="41052"/>
                    <a:pt x="92330" y="41052"/>
                    <a:pt x="92330" y="41052"/>
                  </a:cubicBezTo>
                  <a:cubicBezTo>
                    <a:pt x="90225" y="41052"/>
                    <a:pt x="88721" y="42775"/>
                    <a:pt x="88721" y="44497"/>
                  </a:cubicBezTo>
                  <a:cubicBezTo>
                    <a:pt x="88721" y="44784"/>
                    <a:pt x="88721" y="44784"/>
                    <a:pt x="88721" y="44784"/>
                  </a:cubicBezTo>
                  <a:cubicBezTo>
                    <a:pt x="88120" y="46507"/>
                    <a:pt x="88120" y="46507"/>
                    <a:pt x="88120" y="46507"/>
                  </a:cubicBezTo>
                  <a:cubicBezTo>
                    <a:pt x="86315" y="47081"/>
                    <a:pt x="86315" y="47081"/>
                    <a:pt x="86315" y="47081"/>
                  </a:cubicBezTo>
                  <a:cubicBezTo>
                    <a:pt x="83909" y="47081"/>
                    <a:pt x="83909" y="47081"/>
                    <a:pt x="83909" y="47081"/>
                  </a:cubicBezTo>
                  <a:cubicBezTo>
                    <a:pt x="81804" y="47081"/>
                    <a:pt x="80300" y="48803"/>
                    <a:pt x="80300" y="50813"/>
                  </a:cubicBezTo>
                  <a:cubicBezTo>
                    <a:pt x="80300" y="52822"/>
                    <a:pt x="81804" y="54258"/>
                    <a:pt x="83909" y="54258"/>
                  </a:cubicBezTo>
                  <a:cubicBezTo>
                    <a:pt x="100150" y="54258"/>
                    <a:pt x="100150" y="54258"/>
                    <a:pt x="100150" y="54258"/>
                  </a:cubicBezTo>
                  <a:cubicBezTo>
                    <a:pt x="101353" y="54258"/>
                    <a:pt x="102255" y="55119"/>
                    <a:pt x="102556" y="55980"/>
                  </a:cubicBezTo>
                  <a:cubicBezTo>
                    <a:pt x="107969" y="72631"/>
                    <a:pt x="112481" y="88133"/>
                    <a:pt x="115187" y="98181"/>
                  </a:cubicBezTo>
                  <a:cubicBezTo>
                    <a:pt x="118195" y="109665"/>
                    <a:pt x="119999" y="117129"/>
                    <a:pt x="119999" y="117416"/>
                  </a:cubicBezTo>
                  <a:cubicBezTo>
                    <a:pt x="119398" y="119138"/>
                    <a:pt x="119398" y="119138"/>
                    <a:pt x="119398" y="119138"/>
                  </a:cubicBezTo>
                  <a:lnTo>
                    <a:pt x="117593" y="1199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1C1C1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97" name="Google Shape;1797;p249"/>
            <p:cNvSpPr/>
            <p:nvPr/>
          </p:nvSpPr>
          <p:spPr>
            <a:xfrm>
              <a:off x="7200946" y="1119161"/>
              <a:ext cx="143700" cy="6660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16363" y="67572"/>
                  </a:moveTo>
                  <a:cubicBezTo>
                    <a:pt x="12000" y="67572"/>
                    <a:pt x="8181" y="75728"/>
                    <a:pt x="8181" y="85048"/>
                  </a:cubicBezTo>
                  <a:cubicBezTo>
                    <a:pt x="8181" y="94368"/>
                    <a:pt x="12000" y="102524"/>
                    <a:pt x="16363" y="102524"/>
                  </a:cubicBezTo>
                  <a:cubicBezTo>
                    <a:pt x="82363" y="102524"/>
                    <a:pt x="82363" y="102524"/>
                    <a:pt x="82363" y="102524"/>
                  </a:cubicBezTo>
                  <a:cubicBezTo>
                    <a:pt x="87272" y="102524"/>
                    <a:pt x="90545" y="94368"/>
                    <a:pt x="90545" y="85048"/>
                  </a:cubicBezTo>
                  <a:cubicBezTo>
                    <a:pt x="90545" y="80388"/>
                    <a:pt x="92727" y="75728"/>
                    <a:pt x="94909" y="75728"/>
                  </a:cubicBezTo>
                  <a:cubicBezTo>
                    <a:pt x="103636" y="75728"/>
                    <a:pt x="103636" y="75728"/>
                    <a:pt x="103636" y="75728"/>
                  </a:cubicBezTo>
                  <a:cubicBezTo>
                    <a:pt x="108000" y="75728"/>
                    <a:pt x="111818" y="68737"/>
                    <a:pt x="111818" y="59417"/>
                  </a:cubicBezTo>
                  <a:cubicBezTo>
                    <a:pt x="111818" y="48932"/>
                    <a:pt x="108000" y="41941"/>
                    <a:pt x="103636" y="41941"/>
                  </a:cubicBezTo>
                  <a:cubicBezTo>
                    <a:pt x="89454" y="41941"/>
                    <a:pt x="89454" y="41941"/>
                    <a:pt x="89454" y="41941"/>
                  </a:cubicBezTo>
                  <a:cubicBezTo>
                    <a:pt x="87272" y="41941"/>
                    <a:pt x="85090" y="37281"/>
                    <a:pt x="85090" y="32621"/>
                  </a:cubicBezTo>
                  <a:cubicBezTo>
                    <a:pt x="85090" y="24466"/>
                    <a:pt x="82363" y="18640"/>
                    <a:pt x="78545" y="18640"/>
                  </a:cubicBezTo>
                  <a:cubicBezTo>
                    <a:pt x="69272" y="18640"/>
                    <a:pt x="69272" y="18640"/>
                    <a:pt x="69272" y="18640"/>
                  </a:cubicBezTo>
                  <a:cubicBezTo>
                    <a:pt x="65454" y="18640"/>
                    <a:pt x="62181" y="24466"/>
                    <a:pt x="62181" y="32621"/>
                  </a:cubicBezTo>
                  <a:cubicBezTo>
                    <a:pt x="62181" y="37281"/>
                    <a:pt x="60545" y="41941"/>
                    <a:pt x="58363" y="41941"/>
                  </a:cubicBezTo>
                  <a:cubicBezTo>
                    <a:pt x="37636" y="41941"/>
                    <a:pt x="37636" y="41941"/>
                    <a:pt x="37636" y="41941"/>
                  </a:cubicBezTo>
                  <a:cubicBezTo>
                    <a:pt x="32727" y="41941"/>
                    <a:pt x="29454" y="48932"/>
                    <a:pt x="29454" y="59417"/>
                  </a:cubicBezTo>
                  <a:cubicBezTo>
                    <a:pt x="29454" y="64077"/>
                    <a:pt x="27272" y="67572"/>
                    <a:pt x="25090" y="67572"/>
                  </a:cubicBezTo>
                  <a:lnTo>
                    <a:pt x="16363" y="67572"/>
                  </a:lnTo>
                  <a:close/>
                  <a:moveTo>
                    <a:pt x="82363" y="120000"/>
                  </a:moveTo>
                  <a:cubicBezTo>
                    <a:pt x="16363" y="120000"/>
                    <a:pt x="16363" y="120000"/>
                    <a:pt x="16363" y="120000"/>
                  </a:cubicBezTo>
                  <a:cubicBezTo>
                    <a:pt x="7090" y="120000"/>
                    <a:pt x="0" y="104854"/>
                    <a:pt x="0" y="85048"/>
                  </a:cubicBezTo>
                  <a:cubicBezTo>
                    <a:pt x="0" y="65242"/>
                    <a:pt x="7090" y="50097"/>
                    <a:pt x="16363" y="50097"/>
                  </a:cubicBezTo>
                  <a:cubicBezTo>
                    <a:pt x="21272" y="50097"/>
                    <a:pt x="21272" y="50097"/>
                    <a:pt x="21272" y="50097"/>
                  </a:cubicBezTo>
                  <a:cubicBezTo>
                    <a:pt x="23454" y="34951"/>
                    <a:pt x="30000" y="23300"/>
                    <a:pt x="37636" y="23300"/>
                  </a:cubicBezTo>
                  <a:cubicBezTo>
                    <a:pt x="54545" y="23300"/>
                    <a:pt x="54545" y="23300"/>
                    <a:pt x="54545" y="23300"/>
                  </a:cubicBezTo>
                  <a:cubicBezTo>
                    <a:pt x="56181" y="10485"/>
                    <a:pt x="62181" y="0"/>
                    <a:pt x="69272" y="0"/>
                  </a:cubicBezTo>
                  <a:cubicBezTo>
                    <a:pt x="78545" y="0"/>
                    <a:pt x="78545" y="0"/>
                    <a:pt x="78545" y="0"/>
                  </a:cubicBezTo>
                  <a:cubicBezTo>
                    <a:pt x="85636" y="0"/>
                    <a:pt x="91090" y="10485"/>
                    <a:pt x="93272" y="23300"/>
                  </a:cubicBezTo>
                  <a:cubicBezTo>
                    <a:pt x="103636" y="23300"/>
                    <a:pt x="103636" y="23300"/>
                    <a:pt x="103636" y="23300"/>
                  </a:cubicBezTo>
                  <a:cubicBezTo>
                    <a:pt x="112909" y="23300"/>
                    <a:pt x="120000" y="39611"/>
                    <a:pt x="120000" y="59417"/>
                  </a:cubicBezTo>
                  <a:cubicBezTo>
                    <a:pt x="120000" y="78058"/>
                    <a:pt x="112909" y="94368"/>
                    <a:pt x="103636" y="94368"/>
                  </a:cubicBezTo>
                  <a:cubicBezTo>
                    <a:pt x="98727" y="94368"/>
                    <a:pt x="98727" y="94368"/>
                    <a:pt x="98727" y="94368"/>
                  </a:cubicBezTo>
                  <a:cubicBezTo>
                    <a:pt x="96545" y="109514"/>
                    <a:pt x="90000" y="120000"/>
                    <a:pt x="82363" y="12000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1C1C1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98" name="Google Shape;1798;p249"/>
            <p:cNvSpPr/>
            <p:nvPr/>
          </p:nvSpPr>
          <p:spPr>
            <a:xfrm>
              <a:off x="7141533" y="1428108"/>
              <a:ext cx="480000" cy="96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1C1C1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799" name="Google Shape;1799;p249"/>
          <p:cNvSpPr txBox="1"/>
          <p:nvPr/>
        </p:nvSpPr>
        <p:spPr>
          <a:xfrm>
            <a:off x="406150" y="1104600"/>
            <a:ext cx="3503100" cy="161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Proxima Nova"/>
              <a:buChar char="●"/>
            </a:pPr>
            <a:r>
              <a:rPr lang="es-MX" sz="1800" b="1">
                <a:latin typeface="Roboto Condensed"/>
                <a:ea typeface="Roboto Condensed"/>
                <a:cs typeface="Roboto Condensed"/>
                <a:sym typeface="Roboto Condensed"/>
              </a:rPr>
              <a:t>1</a:t>
            </a:r>
            <a:r>
              <a:rPr lang="es-MX" sz="1800">
                <a:latin typeface="Roboto Condensed"/>
                <a:ea typeface="Roboto Condensed"/>
                <a:cs typeface="Roboto Condensed"/>
                <a:sym typeface="Roboto Condensed"/>
              </a:rPr>
              <a:t> Liderazgo</a:t>
            </a: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Proxima Nova"/>
              <a:buChar char="●"/>
            </a:pPr>
            <a:r>
              <a:rPr lang="es-MX" sz="1800" b="1">
                <a:latin typeface="Roboto Condensed"/>
                <a:ea typeface="Roboto Condensed"/>
                <a:cs typeface="Roboto Condensed"/>
                <a:sym typeface="Roboto Condensed"/>
              </a:rPr>
              <a:t>2</a:t>
            </a:r>
            <a:r>
              <a:rPr lang="es-MX" sz="1800">
                <a:latin typeface="Roboto Condensed"/>
                <a:ea typeface="Roboto Condensed"/>
                <a:cs typeface="Roboto Condensed"/>
                <a:sym typeface="Roboto Condensed"/>
              </a:rPr>
              <a:t> Ecosistema</a:t>
            </a: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Proxima Nova"/>
              <a:buChar char="●"/>
            </a:pPr>
            <a:r>
              <a:rPr lang="es-MX" sz="1800" b="1">
                <a:latin typeface="Roboto Condensed"/>
                <a:ea typeface="Roboto Condensed"/>
                <a:cs typeface="Roboto Condensed"/>
                <a:sym typeface="Roboto Condensed"/>
              </a:rPr>
              <a:t>3</a:t>
            </a:r>
            <a:r>
              <a:rPr lang="es-MX" sz="1800">
                <a:latin typeface="Roboto Condensed"/>
                <a:ea typeface="Roboto Condensed"/>
                <a:cs typeface="Roboto Condensed"/>
                <a:sym typeface="Roboto Condensed"/>
              </a:rPr>
              <a:t> Valores</a:t>
            </a: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Proxima Nova"/>
              <a:buChar char="●"/>
            </a:pPr>
            <a:r>
              <a:rPr lang="es-MX" sz="1800" b="1">
                <a:latin typeface="Roboto Condensed"/>
                <a:ea typeface="Roboto Condensed"/>
                <a:cs typeface="Roboto Condensed"/>
                <a:sym typeface="Roboto Condensed"/>
              </a:rPr>
              <a:t>4</a:t>
            </a:r>
            <a:r>
              <a:rPr lang="es-MX" sz="1800">
                <a:latin typeface="Roboto Condensed"/>
                <a:ea typeface="Roboto Condensed"/>
                <a:cs typeface="Roboto Condensed"/>
                <a:sym typeface="Roboto Condensed"/>
              </a:rPr>
              <a:t> Habilitación</a:t>
            </a:r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Proxima Nova"/>
              <a:buChar char="●"/>
            </a:pPr>
            <a:r>
              <a:rPr lang="es-MX" sz="1800" b="1">
                <a:latin typeface="Roboto Condensed"/>
                <a:ea typeface="Roboto Condensed"/>
                <a:cs typeface="Roboto Condensed"/>
                <a:sym typeface="Roboto Condensed"/>
              </a:rPr>
              <a:t>5</a:t>
            </a:r>
            <a:r>
              <a:rPr lang="es-MX" sz="1800">
                <a:latin typeface="Roboto Condensed"/>
                <a:ea typeface="Roboto Condensed"/>
                <a:cs typeface="Roboto Condensed"/>
                <a:sym typeface="Roboto Condensed"/>
              </a:rPr>
              <a:t> Recompensas</a:t>
            </a:r>
          </a:p>
          <a:p>
            <a:pPr marL="45720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32E61"/>
              </a:buClr>
              <a:buSzPts val="1400"/>
              <a:buFont typeface="Proxima Nova"/>
              <a:buChar char="●"/>
            </a:pPr>
            <a:r>
              <a:rPr lang="es-MX" sz="1800" b="1">
                <a:latin typeface="Roboto Condensed"/>
                <a:ea typeface="Roboto Condensed"/>
                <a:cs typeface="Roboto Condensed"/>
                <a:sym typeface="Roboto Condensed"/>
              </a:rPr>
              <a:t>6 </a:t>
            </a:r>
            <a:r>
              <a:rPr lang="es-MX" sz="1800">
                <a:latin typeface="Roboto Condensed"/>
                <a:ea typeface="Roboto Condensed"/>
                <a:cs typeface="Roboto Condensed"/>
                <a:sym typeface="Roboto Condensed"/>
              </a:rPr>
              <a:t>Estructura</a:t>
            </a:r>
            <a:br>
              <a:rPr lang="es-MX" sz="2400">
                <a:solidFill>
                  <a:srgbClr val="032E6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</a:br>
            <a:endParaRPr lang="es-MX" sz="2400">
              <a:solidFill>
                <a:srgbClr val="032E61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1800" name="Google Shape;1800;p249"/>
          <p:cNvSpPr txBox="1"/>
          <p:nvPr/>
        </p:nvSpPr>
        <p:spPr>
          <a:xfrm>
            <a:off x="406042" y="3235568"/>
            <a:ext cx="3531329" cy="113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2100" b="1" dirty="0">
                <a:latin typeface="Roboto Condensed"/>
                <a:ea typeface="Roboto Condensed"/>
                <a:cs typeface="Roboto Condensed"/>
                <a:sym typeface="Roboto Condensed"/>
              </a:rPr>
              <a:t>El cambio con éxito es 10 veces más posible </a:t>
            </a:r>
            <a:r>
              <a:rPr lang="es-MX" sz="2100" dirty="0">
                <a:latin typeface="Roboto Condensed"/>
                <a:ea typeface="Roboto Condensed"/>
                <a:cs typeface="Roboto Condensed"/>
                <a:sym typeface="Roboto Condensed"/>
              </a:rPr>
              <a:t>cuando se implican 4 o más de los 6 factores clave.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br>
              <a:rPr lang="es-MX" sz="2400" dirty="0">
                <a:latin typeface="Roboto Condensed"/>
                <a:ea typeface="Roboto Condensed"/>
                <a:cs typeface="Roboto Condensed"/>
                <a:sym typeface="Roboto Condensed"/>
              </a:rPr>
            </a:br>
            <a:endParaRPr lang="es-MX" sz="2400" dirty="0"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grpSp>
        <p:nvGrpSpPr>
          <p:cNvPr id="1801" name="Google Shape;1801;p249"/>
          <p:cNvGrpSpPr/>
          <p:nvPr/>
        </p:nvGrpSpPr>
        <p:grpSpPr>
          <a:xfrm>
            <a:off x="565831" y="1246438"/>
            <a:ext cx="214760" cy="201946"/>
            <a:chOff x="-1777208" y="2717886"/>
            <a:chExt cx="214760" cy="201946"/>
          </a:xfrm>
        </p:grpSpPr>
        <p:sp>
          <p:nvSpPr>
            <p:cNvPr id="1802" name="Google Shape;1802;p249"/>
            <p:cNvSpPr/>
            <p:nvPr/>
          </p:nvSpPr>
          <p:spPr>
            <a:xfrm>
              <a:off x="-1758647" y="2717886"/>
              <a:ext cx="196200" cy="196200"/>
            </a:xfrm>
            <a:prstGeom prst="ellipse">
              <a:avLst/>
            </a:prstGeom>
            <a:solidFill>
              <a:srgbClr val="D39981"/>
            </a:solidFill>
            <a:ln w="19050" cap="flat" cmpd="sng">
              <a:solidFill>
                <a:srgbClr val="A4766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600" b="1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endParaRPr>
            </a:p>
          </p:txBody>
        </p:sp>
        <p:sp>
          <p:nvSpPr>
            <p:cNvPr id="1803" name="Google Shape;1803;p249"/>
            <p:cNvSpPr txBox="1"/>
            <p:nvPr/>
          </p:nvSpPr>
          <p:spPr>
            <a:xfrm>
              <a:off x="-1777208" y="2745531"/>
              <a:ext cx="207600" cy="17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300"/>
                </a:spcAft>
                <a:buNone/>
              </a:pPr>
              <a:r>
                <a:rPr lang="es-MX" sz="900">
                  <a:solidFill>
                    <a:srgbClr val="FFFFFF"/>
                  </a:solidFill>
                  <a:latin typeface="Proxima Nova"/>
                  <a:ea typeface="Proxima Nova"/>
                  <a:cs typeface="Proxima Nova"/>
                  <a:sym typeface="Proxima Nova"/>
                </a:rPr>
                <a:t>1</a:t>
              </a:r>
            </a:p>
          </p:txBody>
        </p:sp>
      </p:grpSp>
      <p:grpSp>
        <p:nvGrpSpPr>
          <p:cNvPr id="1804" name="Google Shape;1804;p249"/>
          <p:cNvGrpSpPr/>
          <p:nvPr/>
        </p:nvGrpSpPr>
        <p:grpSpPr>
          <a:xfrm>
            <a:off x="560695" y="1560111"/>
            <a:ext cx="225029" cy="201946"/>
            <a:chOff x="-1500730" y="2717886"/>
            <a:chExt cx="225029" cy="201946"/>
          </a:xfrm>
        </p:grpSpPr>
        <p:sp>
          <p:nvSpPr>
            <p:cNvPr id="1805" name="Google Shape;1805;p249"/>
            <p:cNvSpPr/>
            <p:nvPr/>
          </p:nvSpPr>
          <p:spPr>
            <a:xfrm>
              <a:off x="-1471901" y="2717886"/>
              <a:ext cx="196200" cy="196200"/>
            </a:xfrm>
            <a:prstGeom prst="ellipse">
              <a:avLst/>
            </a:prstGeom>
            <a:solidFill>
              <a:srgbClr val="D39981"/>
            </a:solidFill>
            <a:ln w="19050" cap="flat" cmpd="sng">
              <a:solidFill>
                <a:srgbClr val="A4766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600" b="1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endParaRPr>
            </a:p>
          </p:txBody>
        </p:sp>
        <p:sp>
          <p:nvSpPr>
            <p:cNvPr id="1806" name="Google Shape;1806;p249"/>
            <p:cNvSpPr txBox="1"/>
            <p:nvPr/>
          </p:nvSpPr>
          <p:spPr>
            <a:xfrm>
              <a:off x="-1500730" y="2745531"/>
              <a:ext cx="207600" cy="17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300"/>
                </a:spcAft>
                <a:buNone/>
              </a:pPr>
              <a:r>
                <a:rPr lang="es-MX" sz="900">
                  <a:solidFill>
                    <a:srgbClr val="FFFFFF"/>
                  </a:solidFill>
                  <a:latin typeface="Proxima Nova"/>
                  <a:ea typeface="Proxima Nova"/>
                  <a:cs typeface="Proxima Nova"/>
                  <a:sym typeface="Proxima Nova"/>
                </a:rPr>
                <a:t>2</a:t>
              </a:r>
            </a:p>
          </p:txBody>
        </p:sp>
      </p:grpSp>
      <p:grpSp>
        <p:nvGrpSpPr>
          <p:cNvPr id="1807" name="Google Shape;1807;p249"/>
          <p:cNvGrpSpPr/>
          <p:nvPr/>
        </p:nvGrpSpPr>
        <p:grpSpPr>
          <a:xfrm>
            <a:off x="559413" y="1873788"/>
            <a:ext cx="227594" cy="201946"/>
            <a:chOff x="-1216550" y="2717886"/>
            <a:chExt cx="227594" cy="201946"/>
          </a:xfrm>
        </p:grpSpPr>
        <p:sp>
          <p:nvSpPr>
            <p:cNvPr id="1808" name="Google Shape;1808;p249"/>
            <p:cNvSpPr/>
            <p:nvPr/>
          </p:nvSpPr>
          <p:spPr>
            <a:xfrm>
              <a:off x="-1185155" y="2717886"/>
              <a:ext cx="196200" cy="196200"/>
            </a:xfrm>
            <a:prstGeom prst="ellipse">
              <a:avLst/>
            </a:prstGeom>
            <a:solidFill>
              <a:srgbClr val="B45F06"/>
            </a:solidFill>
            <a:ln w="19050" cap="flat" cmpd="sng">
              <a:solidFill>
                <a:srgbClr val="964F0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600" b="1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endParaRPr>
            </a:p>
          </p:txBody>
        </p:sp>
        <p:sp>
          <p:nvSpPr>
            <p:cNvPr id="1809" name="Google Shape;1809;p249"/>
            <p:cNvSpPr txBox="1"/>
            <p:nvPr/>
          </p:nvSpPr>
          <p:spPr>
            <a:xfrm>
              <a:off x="-1216550" y="2745531"/>
              <a:ext cx="207600" cy="17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300"/>
                </a:spcAft>
                <a:buNone/>
              </a:pPr>
              <a:r>
                <a:rPr lang="es-MX" sz="900">
                  <a:solidFill>
                    <a:srgbClr val="FFFFFF"/>
                  </a:solidFill>
                  <a:latin typeface="Proxima Nova"/>
                  <a:ea typeface="Proxima Nova"/>
                  <a:cs typeface="Proxima Nova"/>
                  <a:sym typeface="Proxima Nova"/>
                </a:rPr>
                <a:t>3</a:t>
              </a:r>
            </a:p>
          </p:txBody>
        </p:sp>
      </p:grpSp>
      <p:grpSp>
        <p:nvGrpSpPr>
          <p:cNvPr id="1810" name="Google Shape;1810;p249"/>
          <p:cNvGrpSpPr/>
          <p:nvPr/>
        </p:nvGrpSpPr>
        <p:grpSpPr>
          <a:xfrm>
            <a:off x="564552" y="2178352"/>
            <a:ext cx="217314" cy="201946"/>
            <a:chOff x="-919523" y="2717886"/>
            <a:chExt cx="217314" cy="201946"/>
          </a:xfrm>
        </p:grpSpPr>
        <p:sp>
          <p:nvSpPr>
            <p:cNvPr id="1811" name="Google Shape;1811;p249"/>
            <p:cNvSpPr/>
            <p:nvPr/>
          </p:nvSpPr>
          <p:spPr>
            <a:xfrm>
              <a:off x="-898409" y="2717886"/>
              <a:ext cx="196200" cy="196200"/>
            </a:xfrm>
            <a:prstGeom prst="ellipse">
              <a:avLst/>
            </a:prstGeom>
            <a:solidFill>
              <a:srgbClr val="B45F06"/>
            </a:solidFill>
            <a:ln w="19050" cap="flat" cmpd="sng">
              <a:solidFill>
                <a:srgbClr val="964F0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600" b="1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endParaRPr>
            </a:p>
          </p:txBody>
        </p:sp>
        <p:sp>
          <p:nvSpPr>
            <p:cNvPr id="1812" name="Google Shape;1812;p249"/>
            <p:cNvSpPr txBox="1"/>
            <p:nvPr/>
          </p:nvSpPr>
          <p:spPr>
            <a:xfrm>
              <a:off x="-919523" y="2745531"/>
              <a:ext cx="207600" cy="17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300"/>
                </a:spcAft>
                <a:buNone/>
              </a:pPr>
              <a:r>
                <a:rPr lang="es-MX" sz="900">
                  <a:solidFill>
                    <a:srgbClr val="FFFFFF"/>
                  </a:solidFill>
                  <a:latin typeface="Proxima Nova"/>
                  <a:ea typeface="Proxima Nova"/>
                  <a:cs typeface="Proxima Nova"/>
                  <a:sym typeface="Proxima Nova"/>
                </a:rPr>
                <a:t>2</a:t>
              </a:r>
            </a:p>
          </p:txBody>
        </p:sp>
      </p:grpSp>
      <p:grpSp>
        <p:nvGrpSpPr>
          <p:cNvPr id="1813" name="Google Shape;1813;p249"/>
          <p:cNvGrpSpPr/>
          <p:nvPr/>
        </p:nvGrpSpPr>
        <p:grpSpPr>
          <a:xfrm>
            <a:off x="562132" y="2491062"/>
            <a:ext cx="222167" cy="201946"/>
            <a:chOff x="-637630" y="2717886"/>
            <a:chExt cx="222167" cy="201946"/>
          </a:xfrm>
        </p:grpSpPr>
        <p:sp>
          <p:nvSpPr>
            <p:cNvPr id="1814" name="Google Shape;1814;p249"/>
            <p:cNvSpPr/>
            <p:nvPr/>
          </p:nvSpPr>
          <p:spPr>
            <a:xfrm>
              <a:off x="-611663" y="2717886"/>
              <a:ext cx="196200" cy="196200"/>
            </a:xfrm>
            <a:prstGeom prst="ellipse">
              <a:avLst/>
            </a:prstGeom>
            <a:solidFill>
              <a:srgbClr val="666666"/>
            </a:solidFill>
            <a:ln w="19050" cap="flat" cmpd="sng">
              <a:solidFill>
                <a:srgbClr val="43434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600" b="1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endParaRPr>
            </a:p>
          </p:txBody>
        </p:sp>
        <p:sp>
          <p:nvSpPr>
            <p:cNvPr id="1815" name="Google Shape;1815;p249"/>
            <p:cNvSpPr txBox="1"/>
            <p:nvPr/>
          </p:nvSpPr>
          <p:spPr>
            <a:xfrm>
              <a:off x="-637630" y="2745531"/>
              <a:ext cx="207600" cy="17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300"/>
                </a:spcAft>
                <a:buNone/>
              </a:pPr>
              <a:r>
                <a:rPr lang="es-MX" sz="900">
                  <a:solidFill>
                    <a:srgbClr val="FFFFFF"/>
                  </a:solidFill>
                  <a:latin typeface="Proxima Nova"/>
                  <a:ea typeface="Proxima Nova"/>
                  <a:cs typeface="Proxima Nova"/>
                  <a:sym typeface="Proxima Nova"/>
                </a:rPr>
                <a:t>5</a:t>
              </a:r>
            </a:p>
          </p:txBody>
        </p:sp>
      </p:grpSp>
      <p:grpSp>
        <p:nvGrpSpPr>
          <p:cNvPr id="1816" name="Google Shape;1816;p249"/>
          <p:cNvGrpSpPr/>
          <p:nvPr/>
        </p:nvGrpSpPr>
        <p:grpSpPr>
          <a:xfrm>
            <a:off x="560994" y="2820045"/>
            <a:ext cx="224452" cy="201946"/>
            <a:chOff x="-353169" y="2717886"/>
            <a:chExt cx="224452" cy="201946"/>
          </a:xfrm>
        </p:grpSpPr>
        <p:sp>
          <p:nvSpPr>
            <p:cNvPr id="1817" name="Google Shape;1817;p249"/>
            <p:cNvSpPr/>
            <p:nvPr/>
          </p:nvSpPr>
          <p:spPr>
            <a:xfrm>
              <a:off x="-324917" y="2717886"/>
              <a:ext cx="196200" cy="196200"/>
            </a:xfrm>
            <a:prstGeom prst="ellipse">
              <a:avLst/>
            </a:prstGeom>
            <a:solidFill>
              <a:srgbClr val="666666"/>
            </a:solidFill>
            <a:ln w="19050" cap="flat" cmpd="sng">
              <a:solidFill>
                <a:srgbClr val="43434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600" b="1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endParaRPr>
            </a:p>
          </p:txBody>
        </p:sp>
        <p:sp>
          <p:nvSpPr>
            <p:cNvPr id="1818" name="Google Shape;1818;p249"/>
            <p:cNvSpPr txBox="1"/>
            <p:nvPr/>
          </p:nvSpPr>
          <p:spPr>
            <a:xfrm>
              <a:off x="-353169" y="2745531"/>
              <a:ext cx="207600" cy="17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300"/>
                </a:spcAft>
                <a:buNone/>
              </a:pPr>
              <a:r>
                <a:rPr lang="es-MX" sz="900">
                  <a:solidFill>
                    <a:srgbClr val="FFFFFF"/>
                  </a:solidFill>
                  <a:latin typeface="Proxima Nova"/>
                  <a:ea typeface="Proxima Nova"/>
                  <a:cs typeface="Proxima Nova"/>
                  <a:sym typeface="Proxima Nova"/>
                </a:rPr>
                <a:t>6</a:t>
              </a:r>
            </a:p>
          </p:txBody>
        </p:sp>
      </p:grpSp>
      <p:sp>
        <p:nvSpPr>
          <p:cNvPr id="1819" name="Google Shape;1819;p249"/>
          <p:cNvSpPr txBox="1"/>
          <p:nvPr/>
        </p:nvSpPr>
        <p:spPr>
          <a:xfrm>
            <a:off x="387200" y="393875"/>
            <a:ext cx="3770400" cy="60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75" tIns="121875" rIns="121875" bIns="1218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 dirty="0"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s-MX" sz="1000" b="1">
                <a:latin typeface="Roboto"/>
                <a:ea typeface="Roboto"/>
                <a:cs typeface="Roboto"/>
                <a:sym typeface="Roboto"/>
              </a:rPr>
              <a:t>6 FACTORES CLAVE PARA DIRIGIR EL CAMBIO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4" name="Google Shape;1824;p250"/>
          <p:cNvSpPr txBox="1"/>
          <p:nvPr/>
        </p:nvSpPr>
        <p:spPr>
          <a:xfrm>
            <a:off x="378250" y="603125"/>
            <a:ext cx="3198300" cy="67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75" tIns="121875" rIns="121875" bIns="1218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205CA0"/>
              </a:buClr>
              <a:buSzPts val="1100"/>
              <a:buFont typeface="Arial"/>
              <a:buNone/>
            </a:pPr>
            <a:r>
              <a:rPr lang="es-MX" sz="3000">
                <a:latin typeface="Roboto Light"/>
                <a:ea typeface="Roboto Light"/>
                <a:cs typeface="Roboto Light"/>
                <a:sym typeface="Roboto Light"/>
              </a:rPr>
              <a:t>Alinearse con Plan de gestión de cambios</a:t>
            </a:r>
          </a:p>
        </p:txBody>
      </p:sp>
      <p:sp>
        <p:nvSpPr>
          <p:cNvPr id="1825" name="Google Shape;1825;p250"/>
          <p:cNvSpPr txBox="1">
            <a:spLocks noGrp="1"/>
          </p:cNvSpPr>
          <p:nvPr>
            <p:ph type="title"/>
          </p:nvPr>
        </p:nvSpPr>
        <p:spPr>
          <a:xfrm>
            <a:off x="439200" y="2301900"/>
            <a:ext cx="3198300" cy="2129700"/>
          </a:xfrm>
          <a:prstGeom prst="rect">
            <a:avLst/>
          </a:prstGeom>
        </p:spPr>
        <p:txBody>
          <a:bodyPr spcFirstLastPara="1" wrap="square" lIns="68575" tIns="68575" rIns="68575" bIns="6857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200" b="1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Descripción</a:t>
            </a:r>
          </a:p>
          <a:p>
            <a:pPr marL="0" lvl="0" indent="0" algn="l" rtl="0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s-MX" sz="1000" i="1">
                <a:latin typeface="Roboto"/>
                <a:ea typeface="Roboto"/>
                <a:cs typeface="Roboto"/>
                <a:sym typeface="Roboto"/>
              </a:rPr>
              <a:t>Un plan de gestión de cambios está diseñado para sentar las bases para un cambio con éxito y promover la propiedad compartida entre partes interesadas del programa, TI y negocio para dirigir la preparación organizativa y la adopción sostenible.  Definirá el plan en la fase Prepararse y lo pondrá en acción durante las fases Implantar y Gestionar.  Las diapositivas siguientes le guiarán por el plan con mayor detalle. </a:t>
            </a:r>
          </a:p>
        </p:txBody>
      </p:sp>
      <p:sp>
        <p:nvSpPr>
          <p:cNvPr id="1826" name="Google Shape;1826;p250"/>
          <p:cNvSpPr txBox="1">
            <a:spLocks noGrp="1"/>
          </p:cNvSpPr>
          <p:nvPr>
            <p:ph type="title"/>
          </p:nvPr>
        </p:nvSpPr>
        <p:spPr>
          <a:xfrm>
            <a:off x="4095375" y="903672"/>
            <a:ext cx="4664725" cy="3895800"/>
          </a:xfrm>
          <a:prstGeom prst="rect">
            <a:avLst/>
          </a:prstGeom>
        </p:spPr>
        <p:txBody>
          <a:bodyPr spcFirstLastPara="1" wrap="square" lIns="68575" tIns="68575" rIns="68575" bIns="685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200" b="1" dirty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Resultados dirigidos</a:t>
            </a:r>
          </a:p>
          <a:p>
            <a:pPr marL="342900" lvl="0" indent="-234950" algn="l" rtl="0">
              <a:spcBef>
                <a:spcPts val="600"/>
              </a:spcBef>
              <a:spcAft>
                <a:spcPts val="0"/>
              </a:spcAft>
              <a:buSzPts val="1100"/>
              <a:buFont typeface="Roboto"/>
              <a:buChar char="●"/>
            </a:pPr>
            <a:r>
              <a:rPr lang="es-MX" sz="1100" dirty="0">
                <a:latin typeface="Roboto"/>
                <a:ea typeface="Roboto"/>
                <a:cs typeface="Roboto"/>
                <a:sym typeface="Roboto"/>
              </a:rPr>
              <a:t>Alineación en un conjunto claro de resultados de gestión de cambios.</a:t>
            </a:r>
          </a:p>
          <a:p>
            <a:pPr marL="342900" lvl="0" indent="-234950" algn="l" rtl="0">
              <a:spcBef>
                <a:spcPts val="0"/>
              </a:spcBef>
              <a:spcAft>
                <a:spcPts val="0"/>
              </a:spcAft>
              <a:buSzPts val="1100"/>
              <a:buFont typeface="Roboto"/>
              <a:buChar char="●"/>
            </a:pPr>
            <a:r>
              <a:rPr lang="es-MX" sz="1100" dirty="0">
                <a:latin typeface="Roboto"/>
                <a:ea typeface="Roboto"/>
                <a:cs typeface="Roboto"/>
                <a:sym typeface="Roboto"/>
              </a:rPr>
              <a:t>Comprensión de obstáculos clave encontrados y barreras pasadas para </a:t>
            </a:r>
            <a:br>
              <a:rPr lang="es-MX" sz="1100" dirty="0">
                <a:latin typeface="Roboto"/>
                <a:ea typeface="Roboto"/>
                <a:cs typeface="Roboto"/>
                <a:sym typeface="Roboto"/>
              </a:rPr>
            </a:br>
            <a:r>
              <a:rPr lang="es-MX" sz="1100" dirty="0">
                <a:latin typeface="Roboto"/>
                <a:ea typeface="Roboto"/>
                <a:cs typeface="Roboto"/>
                <a:sym typeface="Roboto"/>
              </a:rPr>
              <a:t>el éxito del cambio.</a:t>
            </a:r>
          </a:p>
          <a:p>
            <a:pPr marL="342900" lvl="0" indent="-234950" algn="l" rtl="0">
              <a:spcBef>
                <a:spcPts val="0"/>
              </a:spcBef>
              <a:spcAft>
                <a:spcPts val="0"/>
              </a:spcAft>
              <a:buSzPts val="1100"/>
              <a:buFont typeface="Roboto"/>
              <a:buChar char="●"/>
            </a:pPr>
            <a:r>
              <a:rPr lang="es-MX" sz="1100" dirty="0">
                <a:latin typeface="Roboto"/>
                <a:ea typeface="Roboto"/>
                <a:cs typeface="Roboto"/>
                <a:sym typeface="Roboto"/>
              </a:rPr>
              <a:t>Identificación de los comportamientos fundamentales necesarios para promover una adopción del cambio sostenible y exitosa. </a:t>
            </a:r>
          </a:p>
          <a:p>
            <a:pPr marL="342900" lvl="0" indent="-234950" algn="l" rtl="0">
              <a:spcBef>
                <a:spcPts val="0"/>
              </a:spcBef>
              <a:spcAft>
                <a:spcPts val="0"/>
              </a:spcAft>
              <a:buSzPts val="1100"/>
              <a:buFont typeface="Roboto"/>
              <a:buChar char="●"/>
            </a:pPr>
            <a:r>
              <a:rPr lang="es-MX" sz="1100" dirty="0">
                <a:latin typeface="Roboto"/>
                <a:ea typeface="Roboto"/>
                <a:cs typeface="Roboto"/>
                <a:sym typeface="Roboto"/>
              </a:rPr>
              <a:t>Desarrollo de un plan de gestión de cambios ejecutable para crear preparación para el cambio, dirigir comportamientos clave y respaldar el logro de objetivos de un programa definido.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b="1" dirty="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200" b="1" dirty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Herramientas de asistencia</a:t>
            </a:r>
          </a:p>
          <a:p>
            <a:pPr marL="342900" lvl="0" indent="-234950" algn="l" rtl="0">
              <a:spcBef>
                <a:spcPts val="1000"/>
              </a:spcBef>
              <a:spcAft>
                <a:spcPts val="0"/>
              </a:spcAft>
              <a:buSzPts val="1100"/>
              <a:buFont typeface="Roboto"/>
              <a:buChar char="●"/>
            </a:pPr>
            <a:r>
              <a:rPr lang="es-MX" sz="1100" u="sng" dirty="0">
                <a:solidFill>
                  <a:schemeClr val="hlink"/>
                </a:solidFill>
                <a:latin typeface="Roboto"/>
                <a:ea typeface="Roboto"/>
                <a:cs typeface="Roboto"/>
                <a:sym typeface="Roboto"/>
                <a:hlinkClick r:id="rId3" action="ppaction://hlinksldjump"/>
              </a:rPr>
              <a:t>Plan de gestión de cambios</a:t>
            </a:r>
          </a:p>
          <a:p>
            <a:pPr marL="342900" lvl="0" indent="-234950" algn="l" rtl="0">
              <a:spcBef>
                <a:spcPts val="200"/>
              </a:spcBef>
              <a:spcAft>
                <a:spcPts val="0"/>
              </a:spcAft>
              <a:buSzPts val="1100"/>
              <a:buFont typeface="Roboto"/>
              <a:buChar char="●"/>
            </a:pPr>
            <a:r>
              <a:rPr lang="es-MX" sz="1100" dirty="0">
                <a:solidFill>
                  <a:schemeClr val="hlink"/>
                </a:solidFill>
                <a:latin typeface="Roboto"/>
                <a:ea typeface="Roboto"/>
                <a:cs typeface="Roboto"/>
                <a:sym typeface="Roboto"/>
              </a:rPr>
              <a:t>Programación de proyecto de muestra (consulte el paquete Implantación de MFA)</a:t>
            </a:r>
          </a:p>
          <a:p>
            <a:pPr marL="0" lvl="0" indent="0" algn="l" rtl="0">
              <a:spcBef>
                <a:spcPts val="200"/>
              </a:spcBef>
              <a:spcAft>
                <a:spcPts val="0"/>
              </a:spcAft>
              <a:buNone/>
            </a:pPr>
            <a:endParaRPr sz="1100" dirty="0">
              <a:latin typeface="Roboto"/>
              <a:ea typeface="Roboto"/>
              <a:cs typeface="Roboto"/>
              <a:sym typeface="Roboto"/>
            </a:endParaRPr>
          </a:p>
          <a:p>
            <a:pPr marL="0" lvl="0" indent="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None/>
            </a:pPr>
            <a:r>
              <a:rPr lang="es-MX" sz="1200" b="1" dirty="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Cómo ejecutar</a:t>
            </a:r>
          </a:p>
          <a:p>
            <a:pPr marL="342900" lvl="0" indent="-234950" algn="l" rtl="0">
              <a:spcBef>
                <a:spcPts val="500"/>
              </a:spcBef>
              <a:spcAft>
                <a:spcPts val="0"/>
              </a:spcAft>
              <a:buSzPts val="1100"/>
              <a:buChar char="●"/>
            </a:pPr>
            <a:r>
              <a:rPr lang="es-MX" sz="1100" dirty="0">
                <a:latin typeface="Roboto"/>
                <a:ea typeface="Roboto"/>
                <a:cs typeface="Roboto"/>
                <a:sym typeface="Roboto"/>
              </a:rPr>
              <a:t>Comparta el </a:t>
            </a:r>
            <a:r>
              <a:rPr lang="es-MX" sz="1100" u="sng" dirty="0">
                <a:solidFill>
                  <a:schemeClr val="hlink"/>
                </a:solidFill>
                <a:latin typeface="Roboto"/>
                <a:ea typeface="Roboto"/>
                <a:cs typeface="Roboto"/>
                <a:sym typeface="Roboto"/>
                <a:hlinkClick r:id="rId3" action="ppaction://hlinksldjump"/>
              </a:rPr>
              <a:t>Plan de gestión de cambios</a:t>
            </a:r>
            <a:r>
              <a:rPr lang="es-MX" sz="1100" dirty="0">
                <a:latin typeface="Roboto"/>
                <a:ea typeface="Roboto"/>
                <a:cs typeface="Roboto"/>
                <a:sym typeface="Roboto"/>
              </a:rPr>
              <a:t> con partes interesadas,ejecutivos y unidades de negocio afectadas. </a:t>
            </a:r>
          </a:p>
          <a:p>
            <a:pPr marL="342900" lvl="0" indent="-234950" algn="l" rtl="0">
              <a:spcBef>
                <a:spcPts val="500"/>
              </a:spcBef>
              <a:spcAft>
                <a:spcPts val="0"/>
              </a:spcAft>
              <a:buSzPts val="1100"/>
              <a:buFont typeface="Roboto"/>
              <a:buChar char="●"/>
            </a:pPr>
            <a:r>
              <a:rPr lang="es-MX" sz="1100" dirty="0">
                <a:latin typeface="Roboto"/>
                <a:ea typeface="Roboto"/>
                <a:cs typeface="Roboto"/>
                <a:sym typeface="Roboto"/>
              </a:rPr>
              <a:t>Restrinja la hoja de ruta basándose en comentarios.  </a:t>
            </a:r>
          </a:p>
          <a:p>
            <a:pPr marL="342900" lvl="0" indent="-234950" algn="l" rtl="0">
              <a:spcBef>
                <a:spcPts val="500"/>
              </a:spcBef>
              <a:spcAft>
                <a:spcPts val="500"/>
              </a:spcAft>
              <a:buSzPts val="1100"/>
              <a:buFont typeface="Roboto"/>
              <a:buChar char="●"/>
            </a:pPr>
            <a:r>
              <a:rPr lang="es-MX" sz="1100" dirty="0">
                <a:latin typeface="Roboto"/>
                <a:ea typeface="Roboto"/>
                <a:cs typeface="Roboto"/>
                <a:sym typeface="Roboto"/>
              </a:rPr>
              <a:t>Socialice la hoja de ruta tras la alineación con partes interesadas </a:t>
            </a:r>
            <a:br>
              <a:rPr lang="es-MX" sz="1100" dirty="0">
                <a:latin typeface="Roboto"/>
                <a:ea typeface="Roboto"/>
                <a:cs typeface="Roboto"/>
                <a:sym typeface="Roboto"/>
              </a:rPr>
            </a:br>
            <a:r>
              <a:rPr lang="es-MX" sz="1100" dirty="0">
                <a:latin typeface="Roboto"/>
                <a:ea typeface="Roboto"/>
                <a:cs typeface="Roboto"/>
                <a:sym typeface="Roboto"/>
              </a:rPr>
              <a:t>y ejecutivos clave. </a:t>
            </a:r>
          </a:p>
        </p:txBody>
      </p:sp>
      <p:sp>
        <p:nvSpPr>
          <p:cNvPr id="1827" name="Google Shape;1827;p250"/>
          <p:cNvSpPr/>
          <p:nvPr/>
        </p:nvSpPr>
        <p:spPr>
          <a:xfrm>
            <a:off x="383900" y="4251424"/>
            <a:ext cx="1163400" cy="472975"/>
          </a:xfrm>
          <a:prstGeom prst="chevron">
            <a:avLst>
              <a:gd name="adj" fmla="val 50000"/>
            </a:avLst>
          </a:prstGeom>
          <a:solidFill>
            <a:srgbClr val="032E61">
              <a:alpha val="55750"/>
            </a:srgbClr>
          </a:solidFill>
          <a:ln w="285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</a:pPr>
            <a:r>
              <a:rPr lang="es-MX" sz="900" b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Prepararse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</a:pPr>
            <a:r>
              <a:rPr lang="es-MX" sz="8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Plan para el cambio</a:t>
            </a:r>
          </a:p>
        </p:txBody>
      </p:sp>
      <p:sp>
        <p:nvSpPr>
          <p:cNvPr id="1828" name="Google Shape;1828;p250"/>
          <p:cNvSpPr/>
          <p:nvPr/>
        </p:nvSpPr>
        <p:spPr>
          <a:xfrm>
            <a:off x="1492923" y="4251424"/>
            <a:ext cx="1248000" cy="472975"/>
          </a:xfrm>
          <a:prstGeom prst="chevron">
            <a:avLst>
              <a:gd name="adj" fmla="val 50000"/>
            </a:avLst>
          </a:prstGeom>
          <a:solidFill>
            <a:srgbClr val="032E61">
              <a:alpha val="84210"/>
            </a:srgbClr>
          </a:solidFill>
          <a:ln w="285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</a:pPr>
            <a:r>
              <a:rPr lang="es-MX" sz="900" b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Implantar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</a:pPr>
            <a:r>
              <a:rPr lang="es-MX" sz="8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Preparar a los usuarios</a:t>
            </a:r>
          </a:p>
        </p:txBody>
      </p:sp>
      <p:sp>
        <p:nvSpPr>
          <p:cNvPr id="1829" name="Google Shape;1829;p250"/>
          <p:cNvSpPr/>
          <p:nvPr/>
        </p:nvSpPr>
        <p:spPr>
          <a:xfrm>
            <a:off x="2664683" y="4251424"/>
            <a:ext cx="1209000" cy="472975"/>
          </a:xfrm>
          <a:prstGeom prst="chevron">
            <a:avLst>
              <a:gd name="adj" fmla="val 50000"/>
            </a:avLst>
          </a:prstGeom>
          <a:solidFill>
            <a:srgbClr val="032E61"/>
          </a:solidFill>
          <a:ln w="285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</a:pPr>
            <a:r>
              <a:rPr lang="es-MX" sz="900" b="1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Gestionar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</a:pPr>
            <a:r>
              <a:rPr lang="es-MX" sz="8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Afianzar el cambio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5" name="Google Shape;1835;p251"/>
          <p:cNvSpPr txBox="1">
            <a:spLocks noGrp="1"/>
          </p:cNvSpPr>
          <p:nvPr>
            <p:ph type="ctrTitle"/>
          </p:nvPr>
        </p:nvSpPr>
        <p:spPr>
          <a:xfrm>
            <a:off x="628118" y="1998224"/>
            <a:ext cx="5681700" cy="836700"/>
          </a:xfrm>
          <a:prstGeom prst="rect">
            <a:avLst/>
          </a:prstGeom>
        </p:spPr>
        <p:txBody>
          <a:bodyPr spcFirstLastPara="1" wrap="square" lIns="68575" tIns="68575" rIns="68575" bIns="6857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3600" b="0">
                <a:latin typeface="Roboto Light"/>
                <a:ea typeface="Roboto Light"/>
                <a:cs typeface="Roboto Light"/>
                <a:sym typeface="Roboto Light"/>
              </a:rPr>
              <a:t>Plan para el cambio</a:t>
            </a:r>
          </a:p>
        </p:txBody>
      </p:sp>
      <p:sp>
        <p:nvSpPr>
          <p:cNvPr id="1836" name="Google Shape;1836;p251"/>
          <p:cNvSpPr/>
          <p:nvPr/>
        </p:nvSpPr>
        <p:spPr>
          <a:xfrm>
            <a:off x="643400" y="1719309"/>
            <a:ext cx="1894200" cy="276000"/>
          </a:xfrm>
          <a:prstGeom prst="chevron">
            <a:avLst>
              <a:gd name="adj" fmla="val 50000"/>
            </a:avLst>
          </a:prstGeom>
          <a:solidFill>
            <a:srgbClr val="032E61">
              <a:alpha val="55750"/>
            </a:srgbClr>
          </a:solidFill>
          <a:ln w="285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</a:pPr>
            <a:r>
              <a:rPr lang="es-MX" sz="12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Prepararse</a:t>
            </a:r>
          </a:p>
        </p:txBody>
      </p:sp>
      <p:sp>
        <p:nvSpPr>
          <p:cNvPr id="1837" name="Google Shape;1837;p251"/>
          <p:cNvSpPr/>
          <p:nvPr/>
        </p:nvSpPr>
        <p:spPr>
          <a:xfrm>
            <a:off x="2449099" y="1719309"/>
            <a:ext cx="2032500" cy="276000"/>
          </a:xfrm>
          <a:prstGeom prst="chevron">
            <a:avLst>
              <a:gd name="adj" fmla="val 50000"/>
            </a:avLst>
          </a:prstGeom>
          <a:solidFill>
            <a:srgbClr val="032E61">
              <a:alpha val="84210"/>
            </a:srgbClr>
          </a:solidFill>
          <a:ln w="285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</a:pPr>
            <a:r>
              <a:rPr lang="es-MX" sz="12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Implantar</a:t>
            </a:r>
          </a:p>
        </p:txBody>
      </p:sp>
      <p:sp>
        <p:nvSpPr>
          <p:cNvPr id="1838" name="Google Shape;1838;p251"/>
          <p:cNvSpPr/>
          <p:nvPr/>
        </p:nvSpPr>
        <p:spPr>
          <a:xfrm>
            <a:off x="4356943" y="1719309"/>
            <a:ext cx="1968300" cy="276000"/>
          </a:xfrm>
          <a:prstGeom prst="chevron">
            <a:avLst>
              <a:gd name="adj" fmla="val 50000"/>
            </a:avLst>
          </a:prstGeom>
          <a:solidFill>
            <a:srgbClr val="032E61"/>
          </a:solidFill>
          <a:ln w="285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</a:pPr>
            <a:r>
              <a:rPr lang="es-MX" sz="12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Gestionar</a:t>
            </a:r>
          </a:p>
        </p:txBody>
      </p:sp>
      <p:sp>
        <p:nvSpPr>
          <p:cNvPr id="1839" name="Google Shape;1839;p251"/>
          <p:cNvSpPr/>
          <p:nvPr/>
        </p:nvSpPr>
        <p:spPr>
          <a:xfrm rot="10800000">
            <a:off x="1408100" y="1473676"/>
            <a:ext cx="364800" cy="138000"/>
          </a:xfrm>
          <a:prstGeom prst="triangle">
            <a:avLst>
              <a:gd name="adj" fmla="val 50000"/>
            </a:avLst>
          </a:prstGeom>
          <a:solidFill>
            <a:srgbClr val="032E61">
              <a:alpha val="557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4" name="Google Shape;1844;p252"/>
          <p:cNvSpPr txBox="1"/>
          <p:nvPr/>
        </p:nvSpPr>
        <p:spPr>
          <a:xfrm>
            <a:off x="378250" y="374525"/>
            <a:ext cx="5079300" cy="67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75" tIns="121875" rIns="121875" bIns="1218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205CA0"/>
              </a:buClr>
              <a:buSzPts val="1100"/>
              <a:buFont typeface="Arial"/>
              <a:buNone/>
            </a:pPr>
            <a:r>
              <a:rPr lang="es-MX" sz="2600" dirty="0">
                <a:latin typeface="Roboto Light"/>
                <a:ea typeface="Roboto Light"/>
                <a:cs typeface="Roboto Light"/>
                <a:sym typeface="Roboto Light"/>
              </a:rPr>
              <a:t>Fase Prepararse: Actividades </a:t>
            </a:r>
            <a:br>
              <a:rPr lang="es-MX" sz="2600" dirty="0">
                <a:latin typeface="Roboto Light"/>
                <a:ea typeface="Roboto Light"/>
                <a:cs typeface="Roboto Light"/>
                <a:sym typeface="Roboto Light"/>
              </a:rPr>
            </a:br>
            <a:r>
              <a:rPr lang="es-MX" sz="2600" dirty="0">
                <a:latin typeface="Roboto Light"/>
                <a:ea typeface="Roboto Light"/>
                <a:cs typeface="Roboto Light"/>
                <a:sym typeface="Roboto Light"/>
              </a:rPr>
              <a:t>de gestión de cambios</a:t>
            </a:r>
          </a:p>
        </p:txBody>
      </p:sp>
      <p:sp>
        <p:nvSpPr>
          <p:cNvPr id="1845" name="Google Shape;1845;p252"/>
          <p:cNvSpPr txBox="1"/>
          <p:nvPr/>
        </p:nvSpPr>
        <p:spPr>
          <a:xfrm>
            <a:off x="450725" y="1558450"/>
            <a:ext cx="3499200" cy="289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68575" bIns="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100">
                <a:latin typeface="Roboto Light"/>
                <a:ea typeface="Roboto Light"/>
                <a:cs typeface="Roboto Light"/>
                <a:sym typeface="Roboto Light"/>
              </a:rPr>
              <a:t>La fase Prepararse sienta las bases para una implantación de tecnología exitosa. El enfoque principal durante la fase Prepararse es en la definición clara de los resultados y las ventajas pensados del movimiento al nuevo sistema y el desarrollo de un entendimiento común de la visión del cambio.</a:t>
            </a: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 dirty="0"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100">
                <a:latin typeface="Roboto Light"/>
                <a:ea typeface="Roboto Light"/>
                <a:cs typeface="Roboto Light"/>
                <a:sym typeface="Roboto Light"/>
              </a:rPr>
              <a:t>La implicación de la directiva en esta primera fase es clave; los patrocinadores y campeones de liderazgo visible pueden ayudar a dirigir la comprensión del valor y la importancia del esfuerzo, y ayudar a pintar a una visión atractiva del futuro.</a:t>
            </a: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 dirty="0"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100">
                <a:latin typeface="Roboto Light"/>
                <a:ea typeface="Roboto Light"/>
                <a:cs typeface="Roboto Light"/>
                <a:sym typeface="Roboto Light"/>
              </a:rPr>
              <a:t>Recomendamos realizar las acciones descritas en esta página para establece la etapa para la adopción exitosa. Haga clic en vínculos para saltar a descripciones y directrices detalladas para cada actividad.</a:t>
            </a:r>
          </a:p>
        </p:txBody>
      </p:sp>
      <p:sp>
        <p:nvSpPr>
          <p:cNvPr id="1846" name="Google Shape;1846;p252"/>
          <p:cNvSpPr/>
          <p:nvPr/>
        </p:nvSpPr>
        <p:spPr>
          <a:xfrm>
            <a:off x="5188401" y="513626"/>
            <a:ext cx="959400" cy="163800"/>
          </a:xfrm>
          <a:prstGeom prst="chevron">
            <a:avLst>
              <a:gd name="adj" fmla="val 50000"/>
            </a:avLst>
          </a:prstGeom>
          <a:solidFill>
            <a:srgbClr val="032E61">
              <a:alpha val="55750"/>
            </a:srgbClr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</a:pPr>
            <a:r>
              <a:rPr lang="es-MX" sz="6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Prepararse</a:t>
            </a:r>
          </a:p>
        </p:txBody>
      </p:sp>
      <p:sp>
        <p:nvSpPr>
          <p:cNvPr id="1847" name="Google Shape;1847;p252"/>
          <p:cNvSpPr/>
          <p:nvPr/>
        </p:nvSpPr>
        <p:spPr>
          <a:xfrm>
            <a:off x="7134150" y="513626"/>
            <a:ext cx="996900" cy="163800"/>
          </a:xfrm>
          <a:prstGeom prst="chevron">
            <a:avLst>
              <a:gd name="adj" fmla="val 50000"/>
            </a:avLst>
          </a:prstGeom>
          <a:solidFill>
            <a:srgbClr val="032E6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</a:pPr>
            <a:r>
              <a:rPr lang="es-MX" sz="6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Gestionar</a:t>
            </a:r>
          </a:p>
        </p:txBody>
      </p:sp>
      <p:sp>
        <p:nvSpPr>
          <p:cNvPr id="1848" name="Google Shape;1848;p252"/>
          <p:cNvSpPr/>
          <p:nvPr/>
        </p:nvSpPr>
        <p:spPr>
          <a:xfrm rot="10800000">
            <a:off x="5582333" y="392688"/>
            <a:ext cx="216600" cy="81900"/>
          </a:xfrm>
          <a:prstGeom prst="triangle">
            <a:avLst>
              <a:gd name="adj" fmla="val 50000"/>
            </a:avLst>
          </a:prstGeom>
          <a:solidFill>
            <a:srgbClr val="032E61">
              <a:alpha val="557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aphicFrame>
        <p:nvGraphicFramePr>
          <p:cNvPr id="1849" name="Google Shape;1849;p252"/>
          <p:cNvGraphicFramePr/>
          <p:nvPr>
            <p:extLst>
              <p:ext uri="{D42A27DB-BD31-4B8C-83A1-F6EECF244321}">
                <p14:modId xmlns:p14="http://schemas.microsoft.com/office/powerpoint/2010/main" val="3966585244"/>
              </p:ext>
            </p:extLst>
          </p:nvPr>
        </p:nvGraphicFramePr>
        <p:xfrm>
          <a:off x="4347705" y="1845249"/>
          <a:ext cx="4459800" cy="2732075"/>
        </p:xfrm>
        <a:graphic>
          <a:graphicData uri="http://schemas.openxmlformats.org/drawingml/2006/table">
            <a:tbl>
              <a:tblPr>
                <a:noFill/>
                <a:tableStyleId>{45470F37-8B12-47F0-81BC-2B07CDDA16E9}</a:tableStyleId>
              </a:tblPr>
              <a:tblGrid>
                <a:gridCol w="1204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548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275">
                <a:tc gridSpan="2">
                  <a:txBody>
                    <a:bodyPr/>
                    <a:lstStyle/>
                    <a:p>
                      <a:pPr marL="457200" lvl="0" indent="-22860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1200" b="1">
                          <a:solidFill>
                            <a:srgbClr val="FFFFFF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Actividades de la fase PREPARARSE</a:t>
                      </a:r>
                    </a:p>
                  </a:txBody>
                  <a:tcPr marL="91425" marR="91425" marT="0" marB="0" anchor="ctr">
                    <a:lnL w="9525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32E61">
                        <a:alpha val="5575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1000">
                          <a:solidFill>
                            <a:srgbClr val="FFFFFF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Directivos</a:t>
                      </a: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39981">
                        <a:alpha val="7345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78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434343"/>
                        </a:buClr>
                        <a:buSzPts val="1000"/>
                        <a:buFont typeface="Roboto"/>
                        <a:buChar char="●"/>
                      </a:pPr>
                      <a:r>
                        <a:rPr lang="es-MX" sz="1000" u="sng">
                          <a:solidFill>
                            <a:schemeClr val="hlink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  <a:hlinkClick r:id="rId3" action="ppaction://hlinksldjump"/>
                        </a:rPr>
                        <a:t>Definir los objetivos y la visión del cambio</a:t>
                      </a:r>
                    </a:p>
                    <a:p>
                      <a:pPr marL="171450" marR="0" lvl="0" indent="-1778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434343"/>
                        </a:buClr>
                        <a:buSzPts val="1000"/>
                        <a:buFont typeface="Roboto"/>
                        <a:buChar char="●"/>
                      </a:pPr>
                      <a:r>
                        <a:rPr lang="es-MX" sz="1000" u="sng">
                          <a:solidFill>
                            <a:schemeClr val="hlink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  <a:hlinkClick r:id="rId4" action="ppaction://hlinksldjump"/>
                        </a:rPr>
                        <a:t>Crear una estrategia de implicación de directivos</a:t>
                      </a:r>
                    </a:p>
                    <a:p>
                      <a:pPr marL="171450" lvl="0" indent="-1778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434343"/>
                        </a:buClr>
                        <a:buSzPts val="1000"/>
                        <a:buFont typeface="Roboto"/>
                        <a:buChar char="●"/>
                      </a:pPr>
                      <a:r>
                        <a:rPr lang="es-MX" sz="1000" u="sng">
                          <a:solidFill>
                            <a:schemeClr val="hlink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  <a:hlinkClick r:id="rId5" action="ppaction://hlinksldjump"/>
                        </a:rPr>
                        <a:t>Alinearse con Plan de gestión de cambios </a:t>
                      </a:r>
                    </a:p>
                  </a:txBody>
                  <a:tcPr marL="171450" marR="91425" marT="91425" marB="91425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39981">
                        <a:alpha val="2575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1000">
                          <a:solidFill>
                            <a:srgbClr val="FFFFFF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Ecosistema</a:t>
                      </a: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39981">
                        <a:alpha val="7345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285750" lvl="0" indent="-2349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434343"/>
                        </a:buClr>
                        <a:buSzPts val="1000"/>
                        <a:buFont typeface="Roboto"/>
                        <a:buChar char="●"/>
                      </a:pPr>
                      <a:r>
                        <a:rPr lang="es-MX" sz="1000" u="sng">
                          <a:solidFill>
                            <a:schemeClr val="hlink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  <a:hlinkClick r:id="rId6" action="ppaction://hlinksldjump"/>
                        </a:rPr>
                        <a:t>Dirigir una evaluación de barreras y repercusión del cambio</a:t>
                      </a:r>
                    </a:p>
                    <a:p>
                      <a:pPr marL="285750" lvl="0" indent="-2349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434343"/>
                        </a:buClr>
                        <a:buSzPts val="1000"/>
                        <a:buFont typeface="Roboto"/>
                        <a:buChar char="●"/>
                      </a:pPr>
                      <a:r>
                        <a:rPr lang="es-MX" sz="1000" u="sng">
                          <a:solidFill>
                            <a:schemeClr val="hlink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  <a:hlinkClick r:id="rId7" action="ppaction://hlinksldjump"/>
                        </a:rPr>
                        <a:t>Crear un plan de implicación de partes interesadas</a:t>
                      </a:r>
                    </a:p>
                    <a:p>
                      <a:pPr marL="285750" lvl="0" indent="-2349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434343"/>
                        </a:buClr>
                        <a:buSzPts val="1000"/>
                        <a:buFont typeface="Roboto"/>
                        <a:buChar char="●"/>
                      </a:pPr>
                      <a:r>
                        <a:rPr lang="es-MX" sz="1000" u="sng">
                          <a:solidFill>
                            <a:schemeClr val="hlink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  <a:hlinkClick r:id="rId8" action="ppaction://hlinksldjump"/>
                        </a:rPr>
                        <a:t>Dirigir evaluaciones de preparación para el cambio</a:t>
                      </a:r>
                    </a:p>
                    <a:p>
                      <a:pPr marL="285750" marR="0" lvl="0" indent="-2349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434343"/>
                        </a:buClr>
                        <a:buSzPts val="1000"/>
                        <a:buFont typeface="Roboto"/>
                        <a:buChar char="●"/>
                        <a:tabLst/>
                        <a:defRPr/>
                      </a:pPr>
                      <a:r>
                        <a:rPr lang="es-MX" sz="1000" u="sng">
                          <a:solidFill>
                            <a:schemeClr val="hlink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  <a:hlinkClick r:id="rId8" action="ppaction://hlinksldjump"/>
                        </a:rPr>
                        <a:t>Establecer una red de cambio</a:t>
                      </a: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39981">
                        <a:alpha val="2575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1000">
                          <a:solidFill>
                            <a:srgbClr val="FFFFFF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Habilitación</a:t>
                      </a: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45F06">
                        <a:alpha val="8767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285750" lvl="0" indent="-2349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434343"/>
                        </a:buClr>
                        <a:buSzPts val="1000"/>
                        <a:buFont typeface="Roboto"/>
                        <a:buChar char="●"/>
                      </a:pPr>
                      <a:r>
                        <a:rPr lang="es-MX" sz="1000" u="sng">
                          <a:solidFill>
                            <a:schemeClr val="hlink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  <a:hlinkClick r:id="rId9" action="ppaction://hlinksldjump"/>
                        </a:rPr>
                        <a:t>Desarrollar plan de comunicación</a:t>
                      </a:r>
                    </a:p>
                    <a:p>
                      <a:pPr marL="285750" lvl="0" indent="-2349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434343"/>
                        </a:buClr>
                        <a:buSzPts val="1000"/>
                        <a:buFont typeface="Roboto"/>
                        <a:buChar char="●"/>
                      </a:pPr>
                      <a:r>
                        <a:rPr lang="es-MX" sz="1000" u="sng">
                          <a:solidFill>
                            <a:schemeClr val="hlink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  <a:hlinkClick r:id="rId10" action="ppaction://hlinksldjump"/>
                        </a:rPr>
                        <a:t>Desarrollar estrategia de capacitación</a:t>
                      </a: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45F06">
                        <a:alpha val="1767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1000">
                          <a:solidFill>
                            <a:srgbClr val="FFFFFF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Estructura</a:t>
                      </a: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5C5C5C"/>
                    </a:solidFill>
                  </a:tcPr>
                </a:tc>
                <a:tc>
                  <a:txBody>
                    <a:bodyPr/>
                    <a:lstStyle/>
                    <a:p>
                      <a:pPr marL="285750" lvl="0" indent="-2349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434343"/>
                        </a:buClr>
                        <a:buSzPts val="1000"/>
                        <a:buFont typeface="Roboto"/>
                        <a:buChar char="●"/>
                      </a:pPr>
                      <a:r>
                        <a:rPr lang="es-MX" sz="1000" u="sng">
                          <a:solidFill>
                            <a:schemeClr val="hlink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  <a:hlinkClick r:id="rId11" action="ppaction://hlinksldjump"/>
                        </a:rPr>
                        <a:t>Definir mediciones de adopción/éxito</a:t>
                      </a: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59575C">
                        <a:alpha val="1883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850" name="Google Shape;1850;p252"/>
          <p:cNvSpPr/>
          <p:nvPr/>
        </p:nvSpPr>
        <p:spPr>
          <a:xfrm>
            <a:off x="6126220" y="513626"/>
            <a:ext cx="1029300" cy="163800"/>
          </a:xfrm>
          <a:prstGeom prst="chevron">
            <a:avLst>
              <a:gd name="adj" fmla="val 50000"/>
            </a:avLst>
          </a:prstGeom>
          <a:solidFill>
            <a:srgbClr val="032E61">
              <a:alpha val="84210"/>
            </a:srgbClr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</a:pPr>
            <a:r>
              <a:rPr lang="es-MX" sz="6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Implantar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5" name="Google Shape;1855;p253"/>
          <p:cNvSpPr txBox="1">
            <a:spLocks noGrp="1"/>
          </p:cNvSpPr>
          <p:nvPr>
            <p:ph type="ctrTitle"/>
          </p:nvPr>
        </p:nvSpPr>
        <p:spPr>
          <a:xfrm>
            <a:off x="628118" y="1998224"/>
            <a:ext cx="5681700" cy="836700"/>
          </a:xfrm>
          <a:prstGeom prst="rect">
            <a:avLst/>
          </a:prstGeom>
        </p:spPr>
        <p:txBody>
          <a:bodyPr spcFirstLastPara="1" wrap="square" lIns="68575" tIns="68575" rIns="68575" bIns="6857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3600" b="0">
                <a:latin typeface="Roboto Light"/>
                <a:ea typeface="Roboto Light"/>
                <a:cs typeface="Roboto Light"/>
                <a:sym typeface="Roboto Light"/>
              </a:rPr>
              <a:t>Preparar a los usuarios</a:t>
            </a:r>
          </a:p>
        </p:txBody>
      </p:sp>
      <p:sp>
        <p:nvSpPr>
          <p:cNvPr id="1856" name="Google Shape;1856;p253"/>
          <p:cNvSpPr/>
          <p:nvPr/>
        </p:nvSpPr>
        <p:spPr>
          <a:xfrm rot="10800000">
            <a:off x="3313100" y="1473676"/>
            <a:ext cx="364800" cy="138000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57" name="Google Shape;1857;p253"/>
          <p:cNvSpPr/>
          <p:nvPr/>
        </p:nvSpPr>
        <p:spPr>
          <a:xfrm>
            <a:off x="643400" y="1719309"/>
            <a:ext cx="1894200" cy="276000"/>
          </a:xfrm>
          <a:prstGeom prst="chevron">
            <a:avLst>
              <a:gd name="adj" fmla="val 50000"/>
            </a:avLst>
          </a:prstGeom>
          <a:solidFill>
            <a:srgbClr val="032E61">
              <a:alpha val="55750"/>
            </a:srgbClr>
          </a:solidFill>
          <a:ln w="285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</a:pPr>
            <a:r>
              <a:rPr lang="es-MX" sz="12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Prepararse</a:t>
            </a:r>
          </a:p>
        </p:txBody>
      </p:sp>
      <p:sp>
        <p:nvSpPr>
          <p:cNvPr id="1858" name="Google Shape;1858;p253"/>
          <p:cNvSpPr/>
          <p:nvPr/>
        </p:nvSpPr>
        <p:spPr>
          <a:xfrm>
            <a:off x="2449099" y="1719309"/>
            <a:ext cx="2032500" cy="276000"/>
          </a:xfrm>
          <a:prstGeom prst="chevron">
            <a:avLst>
              <a:gd name="adj" fmla="val 50000"/>
            </a:avLst>
          </a:prstGeom>
          <a:solidFill>
            <a:srgbClr val="032E61">
              <a:alpha val="84210"/>
            </a:srgbClr>
          </a:solidFill>
          <a:ln w="285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</a:pPr>
            <a:r>
              <a:rPr lang="es-MX" sz="12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Implantar</a:t>
            </a:r>
          </a:p>
        </p:txBody>
      </p:sp>
      <p:sp>
        <p:nvSpPr>
          <p:cNvPr id="1859" name="Google Shape;1859;p253"/>
          <p:cNvSpPr/>
          <p:nvPr/>
        </p:nvSpPr>
        <p:spPr>
          <a:xfrm>
            <a:off x="4356943" y="1719309"/>
            <a:ext cx="1968300" cy="276000"/>
          </a:xfrm>
          <a:prstGeom prst="chevron">
            <a:avLst>
              <a:gd name="adj" fmla="val 50000"/>
            </a:avLst>
          </a:prstGeom>
          <a:solidFill>
            <a:srgbClr val="032E61"/>
          </a:solidFill>
          <a:ln w="285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</a:pPr>
            <a:r>
              <a:rPr lang="es-MX" sz="12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Gestionar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4" name="Google Shape;1864;p254"/>
          <p:cNvSpPr txBox="1"/>
          <p:nvPr/>
        </p:nvSpPr>
        <p:spPr>
          <a:xfrm>
            <a:off x="378250" y="474600"/>
            <a:ext cx="4991772" cy="80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75" tIns="121875" rIns="121875" bIns="1218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205CA0"/>
              </a:buClr>
              <a:buSzPts val="1100"/>
              <a:buFont typeface="Arial"/>
              <a:buNone/>
            </a:pPr>
            <a:r>
              <a:rPr lang="es-MX" sz="3000" dirty="0">
                <a:latin typeface="Roboto Light"/>
                <a:ea typeface="Roboto Light"/>
                <a:cs typeface="Roboto Light"/>
                <a:sym typeface="Roboto Light"/>
              </a:rPr>
              <a:t>Fase Implantar: Actividades de Gestión de cambios</a:t>
            </a:r>
          </a:p>
        </p:txBody>
      </p:sp>
      <p:sp>
        <p:nvSpPr>
          <p:cNvPr id="1865" name="Google Shape;1865;p254"/>
          <p:cNvSpPr txBox="1"/>
          <p:nvPr/>
        </p:nvSpPr>
        <p:spPr>
          <a:xfrm>
            <a:off x="450725" y="1863250"/>
            <a:ext cx="3589260" cy="289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68575" bIns="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100" dirty="0">
                <a:latin typeface="Roboto Light"/>
                <a:ea typeface="Roboto Light"/>
                <a:cs typeface="Roboto Light"/>
                <a:sym typeface="Roboto Light"/>
              </a:rPr>
              <a:t>Las actividades de Gestión de cambios durante la fase Implantar están diseñadas para dirigir la concienciación, el respaldo y la implicación del usuario para garantizar una implantación realizada con éxito. Céntrese en contratar asistencia y patrocinio de líderes y agentes </a:t>
            </a:r>
            <a:br>
              <a:rPr lang="es-MX" sz="1100" dirty="0">
                <a:latin typeface="Roboto Light"/>
                <a:ea typeface="Roboto Light"/>
                <a:cs typeface="Roboto Light"/>
                <a:sym typeface="Roboto Light"/>
              </a:rPr>
            </a:br>
            <a:r>
              <a:rPr lang="es-MX" sz="1100" dirty="0">
                <a:latin typeface="Roboto Light"/>
                <a:ea typeface="Roboto Light"/>
                <a:cs typeface="Roboto Light"/>
                <a:sym typeface="Roboto Light"/>
              </a:rPr>
              <a:t>de cambio clave.</a:t>
            </a: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 dirty="0"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100" dirty="0">
                <a:latin typeface="Roboto Light"/>
                <a:ea typeface="Roboto Light"/>
                <a:cs typeface="Roboto Light"/>
                <a:sym typeface="Roboto Light"/>
              </a:rPr>
              <a:t>Durante esta fase, implementará el plan Gestión de cambios, basándose en actividades realizadas en la fase Prepararse.</a:t>
            </a: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 dirty="0">
              <a:latin typeface="Roboto Light"/>
              <a:ea typeface="Roboto Light"/>
              <a:cs typeface="Roboto Light"/>
              <a:sym typeface="Roboto Ligh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100" dirty="0">
                <a:latin typeface="Roboto Light"/>
                <a:ea typeface="Roboto Light"/>
                <a:cs typeface="Roboto Light"/>
                <a:sym typeface="Roboto Light"/>
              </a:rPr>
              <a:t>Recomendamos realizar las acciones descritas en esta página durante la fase Implantar para establece la etapa para la adopción exitosa. Haga clic en vínculos para saltar a descripciones y directrices detalladas para cada actividad.</a:t>
            </a:r>
          </a:p>
        </p:txBody>
      </p:sp>
      <p:sp>
        <p:nvSpPr>
          <p:cNvPr id="1866" name="Google Shape;1866;p254"/>
          <p:cNvSpPr/>
          <p:nvPr/>
        </p:nvSpPr>
        <p:spPr>
          <a:xfrm rot="10800000">
            <a:off x="6582882" y="392688"/>
            <a:ext cx="216600" cy="81900"/>
          </a:xfrm>
          <a:prstGeom prst="triangle">
            <a:avLst>
              <a:gd name="adj" fmla="val 50000"/>
            </a:avLst>
          </a:prstGeom>
          <a:solidFill>
            <a:srgbClr val="032E61">
              <a:alpha val="8421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aphicFrame>
        <p:nvGraphicFramePr>
          <p:cNvPr id="1867" name="Google Shape;1867;p254"/>
          <p:cNvGraphicFramePr/>
          <p:nvPr/>
        </p:nvGraphicFramePr>
        <p:xfrm>
          <a:off x="4410980" y="1646923"/>
          <a:ext cx="4459800" cy="2626650"/>
        </p:xfrm>
        <a:graphic>
          <a:graphicData uri="http://schemas.openxmlformats.org/drawingml/2006/table">
            <a:tbl>
              <a:tblPr>
                <a:noFill/>
                <a:tableStyleId>{45470F37-8B12-47F0-81BC-2B07CDDA16E9}</a:tableStyleId>
              </a:tblPr>
              <a:tblGrid>
                <a:gridCol w="10541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056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10350">
                <a:tc gridSpan="2"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1200" b="1">
                          <a:solidFill>
                            <a:srgbClr val="FFFFFF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Actividades de fase IMPLANTAR</a:t>
                      </a:r>
                    </a:p>
                  </a:txBody>
                  <a:tcPr marL="91425" marR="91425" marT="0" marB="0" anchor="ctr">
                    <a:lnL w="9525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32E61">
                        <a:alpha val="8421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03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1000">
                          <a:solidFill>
                            <a:srgbClr val="FFFFFF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Directivos</a:t>
                      </a: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39981">
                        <a:alpha val="7345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78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434343"/>
                        </a:buClr>
                        <a:buSzPts val="1000"/>
                        <a:buFont typeface="Roboto"/>
                        <a:buChar char="●"/>
                      </a:pPr>
                      <a:r>
                        <a:rPr lang="es-MX" sz="1000" u="sng">
                          <a:solidFill>
                            <a:schemeClr val="hlink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  <a:hlinkClick r:id="rId3" action="ppaction://hlinksldjump"/>
                        </a:rPr>
                        <a:t>Ejecutar estrategia de implicación de directiva</a:t>
                      </a:r>
                    </a:p>
                  </a:txBody>
                  <a:tcPr marL="171450" marR="91425" marT="91425" marB="91425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39981">
                        <a:alpha val="2575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03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1000">
                          <a:solidFill>
                            <a:srgbClr val="FFFFFF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Ecosistema</a:t>
                      </a: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39981">
                        <a:alpha val="7345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257175" lvl="0" indent="-206375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434343"/>
                        </a:buClr>
                        <a:buSzPts val="1000"/>
                        <a:buFont typeface="Roboto"/>
                        <a:buChar char="●"/>
                      </a:pPr>
                      <a:r>
                        <a:rPr lang="es-MX" sz="1000" u="sng">
                          <a:solidFill>
                            <a:schemeClr val="hlink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  <a:hlinkClick r:id="rId4" action="ppaction://hlinksldjump"/>
                        </a:rPr>
                        <a:t>Ejecutar plan de implicación de partes interesadas</a:t>
                      </a: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39981">
                        <a:alpha val="2575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03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1000">
                          <a:solidFill>
                            <a:srgbClr val="FFFFFF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Valores</a:t>
                      </a: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45F06">
                        <a:alpha val="8767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285750" lvl="0" indent="-2349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434343"/>
                        </a:buClr>
                        <a:buSzPts val="1000"/>
                        <a:buFont typeface="Roboto"/>
                        <a:buChar char="●"/>
                      </a:pPr>
                      <a:r>
                        <a:rPr lang="es-MX" sz="1000" u="sng">
                          <a:solidFill>
                            <a:schemeClr val="hlink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  <a:hlinkClick r:id="rId5" action="ppaction://hlinksldjump"/>
                        </a:rPr>
                        <a:t>Comunicar el “Qué tiene para mi”</a:t>
                      </a: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45F06">
                        <a:alpha val="1767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14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1000">
                          <a:solidFill>
                            <a:srgbClr val="FFFFFF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Habilitación</a:t>
                      </a: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45F06">
                        <a:alpha val="8767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285750" lvl="0" indent="-2349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434343"/>
                        </a:buClr>
                        <a:buSzPts val="1000"/>
                        <a:buFont typeface="Roboto"/>
                        <a:buChar char="●"/>
                      </a:pPr>
                      <a:r>
                        <a:rPr lang="es-MX" sz="1000" u="sng">
                          <a:solidFill>
                            <a:schemeClr val="hlink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  <a:hlinkClick r:id="rId6" action="ppaction://hlinksldjump"/>
                        </a:rPr>
                        <a:t>Ejecutar plan de comunicación</a:t>
                      </a:r>
                    </a:p>
                    <a:p>
                      <a:pPr marL="285750" lvl="0" indent="-2349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434343"/>
                        </a:buClr>
                        <a:buSzPts val="1000"/>
                        <a:buFont typeface="Roboto"/>
                        <a:buChar char="●"/>
                      </a:pPr>
                      <a:r>
                        <a:rPr lang="es-MX" sz="1000" u="sng">
                          <a:solidFill>
                            <a:schemeClr val="hlink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  <a:hlinkClick r:id="rId7" action="ppaction://hlinksldjump"/>
                        </a:rPr>
                        <a:t>Ejecutar plan de capacitación</a:t>
                      </a: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45F06">
                        <a:alpha val="1767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03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1000">
                          <a:solidFill>
                            <a:srgbClr val="FFFFFF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Recompensas</a:t>
                      </a: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5C5C5C"/>
                    </a:solidFill>
                  </a:tcPr>
                </a:tc>
                <a:tc>
                  <a:txBody>
                    <a:bodyPr/>
                    <a:lstStyle/>
                    <a:p>
                      <a:pPr marL="285750" lvl="0" indent="-2349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434343"/>
                        </a:buClr>
                        <a:buSzPts val="1000"/>
                        <a:buFont typeface="Roboto"/>
                        <a:buChar char="●"/>
                      </a:pPr>
                      <a:r>
                        <a:rPr lang="es-MX" sz="1000" u="sng">
                          <a:solidFill>
                            <a:schemeClr val="hlink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  <a:hlinkClick r:id="rId8" action="ppaction://hlinksldjump"/>
                        </a:rPr>
                        <a:t>Dirigir una revisión de incentivos</a:t>
                      </a: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666666">
                        <a:alpha val="1575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103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MX" sz="1000">
                          <a:solidFill>
                            <a:srgbClr val="FFFFFF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Estructuras</a:t>
                      </a: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5C5C5C"/>
                    </a:solidFill>
                  </a:tcPr>
                </a:tc>
                <a:tc>
                  <a:txBody>
                    <a:bodyPr/>
                    <a:lstStyle/>
                    <a:p>
                      <a:pPr marL="285750" lvl="0" indent="-2349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434343"/>
                        </a:buClr>
                        <a:buSzPts val="1000"/>
                        <a:buFont typeface="Roboto"/>
                        <a:buChar char="●"/>
                      </a:pPr>
                      <a:r>
                        <a:rPr lang="es-MX" sz="1000" u="sng">
                          <a:solidFill>
                            <a:schemeClr val="hlink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  <a:hlinkClick r:id="rId9" action="ppaction://hlinksldjump"/>
                        </a:rPr>
                        <a:t>Configurar bucles de comentarios y espacio de colaboración </a:t>
                      </a: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FFFF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666666">
                        <a:alpha val="1575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868" name="Google Shape;1868;p254"/>
          <p:cNvSpPr/>
          <p:nvPr/>
        </p:nvSpPr>
        <p:spPr>
          <a:xfrm>
            <a:off x="5188401" y="513626"/>
            <a:ext cx="959400" cy="163800"/>
          </a:xfrm>
          <a:prstGeom prst="chevron">
            <a:avLst>
              <a:gd name="adj" fmla="val 50000"/>
            </a:avLst>
          </a:prstGeom>
          <a:solidFill>
            <a:srgbClr val="032E61">
              <a:alpha val="55750"/>
            </a:srgbClr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</a:pPr>
            <a:r>
              <a:rPr lang="es-MX" sz="6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Prepararse</a:t>
            </a:r>
          </a:p>
        </p:txBody>
      </p:sp>
      <p:sp>
        <p:nvSpPr>
          <p:cNvPr id="1869" name="Google Shape;1869;p254"/>
          <p:cNvSpPr/>
          <p:nvPr/>
        </p:nvSpPr>
        <p:spPr>
          <a:xfrm>
            <a:off x="7134150" y="513626"/>
            <a:ext cx="996900" cy="163800"/>
          </a:xfrm>
          <a:prstGeom prst="chevron">
            <a:avLst>
              <a:gd name="adj" fmla="val 50000"/>
            </a:avLst>
          </a:prstGeom>
          <a:solidFill>
            <a:srgbClr val="032E6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</a:pPr>
            <a:r>
              <a:rPr lang="es-MX" sz="6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Gestionar</a:t>
            </a:r>
          </a:p>
        </p:txBody>
      </p:sp>
      <p:sp>
        <p:nvSpPr>
          <p:cNvPr id="1870" name="Google Shape;1870;p254"/>
          <p:cNvSpPr/>
          <p:nvPr/>
        </p:nvSpPr>
        <p:spPr>
          <a:xfrm>
            <a:off x="6126220" y="513626"/>
            <a:ext cx="1029300" cy="163800"/>
          </a:xfrm>
          <a:prstGeom prst="chevron">
            <a:avLst>
              <a:gd name="adj" fmla="val 50000"/>
            </a:avLst>
          </a:prstGeom>
          <a:solidFill>
            <a:srgbClr val="032E61">
              <a:alpha val="84210"/>
            </a:srgbClr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Arial"/>
              <a:buNone/>
            </a:pPr>
            <a:r>
              <a:rPr lang="es-MX" sz="6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Implantar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alesforce Google Slides Template - November 2017 ">
  <a:themeElements>
    <a:clrScheme name="Corporate Colors - November 2017">
      <a:dk1>
        <a:srgbClr val="205CA0"/>
      </a:dk1>
      <a:lt1>
        <a:srgbClr val="FFFFFF"/>
      </a:lt1>
      <a:dk2>
        <a:srgbClr val="3EA1E0"/>
      </a:dk2>
      <a:lt2>
        <a:srgbClr val="8D837B"/>
      </a:lt2>
      <a:accent1>
        <a:srgbClr val="032E61"/>
      </a:accent1>
      <a:accent2>
        <a:srgbClr val="59575C"/>
      </a:accent2>
      <a:accent3>
        <a:srgbClr val="7F2443"/>
      </a:accent3>
      <a:accent4>
        <a:srgbClr val="4B2248"/>
      </a:accent4>
      <a:accent5>
        <a:srgbClr val="3D867D"/>
      </a:accent5>
      <a:accent6>
        <a:srgbClr val="ED7633"/>
      </a:accent6>
      <a:hlink>
        <a:srgbClr val="3E6E84"/>
      </a:hlink>
      <a:folHlink>
        <a:srgbClr val="537E7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alesforce Google Slides Template - September 2018 ">
  <a:themeElements>
    <a:clrScheme name="Corporate Colors - November 2017">
      <a:dk1>
        <a:srgbClr val="205CA0"/>
      </a:dk1>
      <a:lt1>
        <a:srgbClr val="FFFFFF"/>
      </a:lt1>
      <a:dk2>
        <a:srgbClr val="3EA1E0"/>
      </a:dk2>
      <a:lt2>
        <a:srgbClr val="8D837B"/>
      </a:lt2>
      <a:accent1>
        <a:srgbClr val="032E61"/>
      </a:accent1>
      <a:accent2>
        <a:srgbClr val="59575C"/>
      </a:accent2>
      <a:accent3>
        <a:srgbClr val="7F2443"/>
      </a:accent3>
      <a:accent4>
        <a:srgbClr val="4B2248"/>
      </a:accent4>
      <a:accent5>
        <a:srgbClr val="3D867D"/>
      </a:accent5>
      <a:accent6>
        <a:srgbClr val="ED7633"/>
      </a:accent6>
      <a:hlink>
        <a:srgbClr val="3E6E84"/>
      </a:hlink>
      <a:folHlink>
        <a:srgbClr val="537E7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alesforce Google Slides Template - September 2018 ">
  <a:themeElements>
    <a:clrScheme name="Corporate Colors - November 2017">
      <a:dk1>
        <a:srgbClr val="205CA0"/>
      </a:dk1>
      <a:lt1>
        <a:srgbClr val="FFFFFF"/>
      </a:lt1>
      <a:dk2>
        <a:srgbClr val="3EA1E0"/>
      </a:dk2>
      <a:lt2>
        <a:srgbClr val="8D837B"/>
      </a:lt2>
      <a:accent1>
        <a:srgbClr val="032E61"/>
      </a:accent1>
      <a:accent2>
        <a:srgbClr val="59575C"/>
      </a:accent2>
      <a:accent3>
        <a:srgbClr val="7F2443"/>
      </a:accent3>
      <a:accent4>
        <a:srgbClr val="4B2248"/>
      </a:accent4>
      <a:accent5>
        <a:srgbClr val="3D867D"/>
      </a:accent5>
      <a:accent6>
        <a:srgbClr val="ED7633"/>
      </a:accent6>
      <a:hlink>
        <a:srgbClr val="3E6E84"/>
      </a:hlink>
      <a:folHlink>
        <a:srgbClr val="537E7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Salesforce Google Slides Template - November 2017 ">
  <a:themeElements>
    <a:clrScheme name="Corporate Colors - November 2017">
      <a:dk1>
        <a:srgbClr val="205CA0"/>
      </a:dk1>
      <a:lt1>
        <a:srgbClr val="FFFFFF"/>
      </a:lt1>
      <a:dk2>
        <a:srgbClr val="3EA1E0"/>
      </a:dk2>
      <a:lt2>
        <a:srgbClr val="8D837B"/>
      </a:lt2>
      <a:accent1>
        <a:srgbClr val="032E61"/>
      </a:accent1>
      <a:accent2>
        <a:srgbClr val="59575C"/>
      </a:accent2>
      <a:accent3>
        <a:srgbClr val="7F2443"/>
      </a:accent3>
      <a:accent4>
        <a:srgbClr val="4B2248"/>
      </a:accent4>
      <a:accent5>
        <a:srgbClr val="3D867D"/>
      </a:accent5>
      <a:accent6>
        <a:srgbClr val="ED7633"/>
      </a:accent6>
      <a:hlink>
        <a:srgbClr val="3E6E84"/>
      </a:hlink>
      <a:folHlink>
        <a:srgbClr val="537E7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Salesforce Google Slides Template - September 2018 ">
  <a:themeElements>
    <a:clrScheme name="Corporate Colors - November 2017">
      <a:dk1>
        <a:srgbClr val="205CA0"/>
      </a:dk1>
      <a:lt1>
        <a:srgbClr val="FFFFFF"/>
      </a:lt1>
      <a:dk2>
        <a:srgbClr val="3EA1E0"/>
      </a:dk2>
      <a:lt2>
        <a:srgbClr val="8D837B"/>
      </a:lt2>
      <a:accent1>
        <a:srgbClr val="032E61"/>
      </a:accent1>
      <a:accent2>
        <a:srgbClr val="59575C"/>
      </a:accent2>
      <a:accent3>
        <a:srgbClr val="7F2443"/>
      </a:accent3>
      <a:accent4>
        <a:srgbClr val="4B2248"/>
      </a:accent4>
      <a:accent5>
        <a:srgbClr val="3D867D"/>
      </a:accent5>
      <a:accent6>
        <a:srgbClr val="ED7633"/>
      </a:accent6>
      <a:hlink>
        <a:srgbClr val="3E6E84"/>
      </a:hlink>
      <a:folHlink>
        <a:srgbClr val="537E7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</TotalTime>
  <Words>6587</Words>
  <Application>Microsoft Macintosh PowerPoint</Application>
  <PresentationFormat>On-screen Show (16:9)</PresentationFormat>
  <Paragraphs>648</Paragraphs>
  <Slides>34</Slides>
  <Notes>34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34</vt:i4>
      </vt:variant>
    </vt:vector>
  </HeadingPairs>
  <TitlesOfParts>
    <vt:vector size="45" baseType="lpstr">
      <vt:lpstr>Arial</vt:lpstr>
      <vt:lpstr>Merriweather Sans</vt:lpstr>
      <vt:lpstr>Proxima Nova</vt:lpstr>
      <vt:lpstr>Roboto</vt:lpstr>
      <vt:lpstr>Roboto Condensed</vt:lpstr>
      <vt:lpstr>Roboto Light</vt:lpstr>
      <vt:lpstr>Salesforce Google Slides Template - November 2017 </vt:lpstr>
      <vt:lpstr>Salesforce Google Slides Template - September 2018 </vt:lpstr>
      <vt:lpstr>Salesforce Google Slides Template - September 2018 </vt:lpstr>
      <vt:lpstr>Salesforce Google Slides Template - November 2017 </vt:lpstr>
      <vt:lpstr>Salesforce Google Slides Template - September 2018 </vt:lpstr>
      <vt:lpstr>Creación de un plan de gestión de cambios de los factores clave</vt:lpstr>
      <vt:lpstr>Su mundo está perfectamente organizado para crear los comportamientos que está experimentando actualmente... ¡La transición a una interfaz o plataforma de nueva tecnología puede ser un reto! A menudo requiere que las personas adopten nuevos comportamientos  y formas de trabajar diferentes a las que están acostumbradas. Utilice estas plantillas y pasos recomendados para dirigir el cambio de comportamiento que se queda y ayudar a facilitar una transición sin problemas a la nueva tecnología para su organización.</vt:lpstr>
      <vt:lpstr>PowerPoint Presentation</vt:lpstr>
      <vt:lpstr>PowerPoint Presentation</vt:lpstr>
      <vt:lpstr>Descripción Un plan de gestión de cambios está diseñado para sentar las bases para un cambio con éxito y promover la propiedad compartida entre partes interesadas del programa, TI y negocio para dirigir la preparación organizativa y la adopción sostenible.  Definirá el plan en la fase Prepararse y lo pondrá en acción durante las fases Implantar y Gestionar.  Las diapositivas siguientes le guiarán por el plan con mayor detalle. </vt:lpstr>
      <vt:lpstr>Plan para el cambio</vt:lpstr>
      <vt:lpstr>PowerPoint Presentation</vt:lpstr>
      <vt:lpstr>Preparar a los usuarios</vt:lpstr>
      <vt:lpstr>PowerPoint Presentation</vt:lpstr>
      <vt:lpstr>Afianzar el cambio</vt:lpstr>
      <vt:lpstr>PowerPoint Presentation</vt:lpstr>
      <vt:lpstr>PowerPoint Presentation</vt:lpstr>
      <vt:lpstr>Herramientas de ejecución y directrices detalladas </vt:lpstr>
      <vt:lpstr>Herramientas de asistencia y estrategias de los  6 factores clave</vt:lpstr>
      <vt:lpstr>Descripción La Visión de cambio es una clara articulación del objetivo último a conseguir a través de la iniciativa de cambio. Se puede utilizar para inspirar,crear concienciación y obtener apoyo para el cambio.  Resultados dirigidos ↑ alineación durante tiempos de cambio ↑ comprensión del cambio  ↓ resistencia al cambio debido a claridad ↑ realización de valor aumentada</vt:lpstr>
      <vt:lpstr>Estrategia: Crear una estrategia de implicación de directivos</vt:lpstr>
      <vt:lpstr>Estrategia: Dirigir una evaluación de barreras y repercusión del cambio</vt:lpstr>
      <vt:lpstr>Estrategia: Crear un plan de implicación de partes interesadas</vt:lpstr>
      <vt:lpstr>Estrategia: Dirigir una evaluación de preparación para el cambio</vt:lpstr>
      <vt:lpstr>Descripción Una Red de cambio es un grupo seleccionado de usuarios individuales representando varias partes del negocio que se verá afectado por la transición a la nueva tecnología.  El establecimiento de una red de cambio puede ayudar a ampliar el alcance del equipo de gestión de cambios principal, crear apoyo de base para la iniciativa y desarrollar vías claras para la comunicación bidireccional.  Resultados dirigidos ↑conocimiento multifuncional  ↑ habilitación de colegas  Establecer un canal para diálogo bidireccional acerca de la transición a la nueva tecnología   </vt:lpstr>
      <vt:lpstr>Estrategia: Identificar y difundir “Qué tiene para mi” (WIIFMs)</vt:lpstr>
      <vt:lpstr>Estrategia: Desarrollar y ejecutar un plan de comunicación</vt:lpstr>
      <vt:lpstr>Estrategia: Desarrollar y ejecutar una estrategia de capacitación</vt:lpstr>
      <vt:lpstr>Estrategia: Dirigir una revisión de incentivos</vt:lpstr>
      <vt:lpstr>Estrategia: Definir mediciones de adopción/éxito</vt:lpstr>
      <vt:lpstr>Estrategia: Bucles de comentarios y Espacio de colaboración </vt:lpstr>
      <vt:lpstr>Herramientas adicionales para la ejecución</vt:lpstr>
      <vt:lpstr>Hoja de cálculo de declaración de visión del cambio</vt:lpstr>
      <vt:lpstr>__________ Evaluación de preparación para el cambio </vt:lpstr>
      <vt:lpstr>La Red de cambios beneficia al programa y sus participantes</vt:lpstr>
      <vt:lpstr>Campeones del cambio</vt:lpstr>
      <vt:lpstr>Tácticas de implicación de red de cambios de muestra </vt:lpstr>
      <vt:lpstr>Comunicación de red de cambios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Building a LEVERS Change Management Plan</dc:title>
  <cp:lastModifiedBy>grahamd@iotals.com</cp:lastModifiedBy>
  <cp:revision>57</cp:revision>
  <dcterms:modified xsi:type="dcterms:W3CDTF">2021-07-09T08:34:40Z</dcterms:modified>
</cp:coreProperties>
</file>